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60" r:id="rId6"/>
    <p:sldId id="27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74" r:id="rId16"/>
    <p:sldId id="275" r:id="rId17"/>
    <p:sldId id="279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6E546-C582-4BD3-A392-8A384872F6F5}" v="20" dt="2023-12-03T14:18:18.237"/>
    <p1510:client id="{38791A9F-DA3C-4EB7-BDBC-76B8F21E44F9}" v="896" dt="2023-12-03T17:36:27.072"/>
    <p1510:client id="{42E43A38-DF4B-A0A1-8F07-3E915AE1EB6A}" v="54" dt="2023-12-03T04:45:04.750"/>
    <p1510:client id="{49A7403D-0F16-4C73-AA91-ABB807A2528E}" v="26" dt="2023-12-03T04:17:10.750"/>
    <p1510:client id="{55BE11BE-6220-42BD-8CA2-ACDB969E85B0}" v="50" dt="2023-12-02T22:53:39.320"/>
    <p1510:client id="{5B964FF6-27C9-4E08-A990-272EECF28560}" v="123" dt="2023-12-03T03:53:21.657"/>
    <p1510:client id="{61E85A6C-778D-479B-926A-FA37BA829189}" v="2" dt="2023-12-03T14:05:32.672"/>
    <p1510:client id="{67522C6B-E7D4-42D8-B2B3-B135DF9630BB}" v="218" dt="2023-12-03T03:05:30.360"/>
    <p1510:client id="{6905CCFC-A55C-4B64-963C-819F4184586B}" v="30" dt="2023-12-06T06:56:30.652"/>
    <p1510:client id="{7BC339D2-C719-4215-ADC1-2C8337194C3F}" v="48" dt="2023-12-03T20:18:58.521"/>
    <p1510:client id="{7C0645A6-67B4-46A0-9937-C0EC46F9EF88}" v="165" dt="2023-12-03T00:51:22.324"/>
    <p1510:client id="{7F9D1D8D-6BD1-4A77-84C5-86B5EEE1E56E}" v="9" dt="2023-12-03T06:48:59.152"/>
    <p1510:client id="{8EBA1823-3328-FC3C-F6E5-D2FB565423E6}" v="190" dt="2023-12-03T01:34:39.968"/>
    <p1510:client id="{A5C300CE-1419-43CA-A749-D80F823C6C02}" v="8" dt="2023-12-03T13:53:03.561"/>
    <p1510:client id="{B08C6EE7-C5C9-D04A-8C3A-0A62B37F51C6}" v="399" dt="2023-12-03T05:29:07.148"/>
    <p1510:client id="{B7786798-FE8E-4917-8AB9-199105EA8A59}" v="12" dt="2023-12-03T04:40:13.924"/>
    <p1510:client id="{C8E9CC58-37FC-F43E-4F66-4339D30A8526}" v="364" dt="2023-12-03T14:27:17.700"/>
    <p1510:client id="{EFCAF1A3-6834-4B78-AF84-52FFC010EDE6}" v="12" dt="2023-12-03T13:39:38.602"/>
    <p1510:client id="{F01C3AFD-4FF3-A8F3-76F7-70535EEEC140}" v="31" dt="2023-12-03T13:16:02.689"/>
    <p1510:client id="{F1E42BCA-2E26-B585-C467-22906FB8E72D}" v="54" dt="2023-12-03T14:33:23.244"/>
    <p1510:client id="{F64A6441-3896-7694-4842-25382E40EA61}" v="103" dt="2023-12-02T20:18:18.696"/>
    <p1510:client id="{FEF767B4-DBD2-4882-41AC-7A7F41FA341F}" v="97" dt="2023-12-03T18:12:26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0"/>
  </p:normalViewPr>
  <p:slideViewPr>
    <p:cSldViewPr snapToGrid="0">
      <p:cViewPr varScale="1">
        <p:scale>
          <a:sx n="111" d="100"/>
          <a:sy n="111" d="100"/>
        </p:scale>
        <p:origin x="7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ran Handa" userId="S::shanda1@student.gsu.edu::19395c37-165d-49ec-aa74-b99e9737c264" providerId="AD" clId="Web-{F64A6441-3896-7694-4842-25382E40EA61}"/>
    <pc:docChg chg="modSld">
      <pc:chgData name="Simran Handa" userId="S::shanda1@student.gsu.edu::19395c37-165d-49ec-aa74-b99e9737c264" providerId="AD" clId="Web-{F64A6441-3896-7694-4842-25382E40EA61}" dt="2023-12-02T20:15:12.238" v="57" actId="14100"/>
      <pc:docMkLst>
        <pc:docMk/>
      </pc:docMkLst>
      <pc:sldChg chg="addSp delSp modSp">
        <pc:chgData name="Simran Handa" userId="S::shanda1@student.gsu.edu::19395c37-165d-49ec-aa74-b99e9737c264" providerId="AD" clId="Web-{F64A6441-3896-7694-4842-25382E40EA61}" dt="2023-12-02T20:15:12.238" v="57" actId="14100"/>
        <pc:sldMkLst>
          <pc:docMk/>
          <pc:sldMk cId="2287025908" sldId="270"/>
        </pc:sldMkLst>
        <pc:spChg chg="mod">
          <ac:chgData name="Simran Handa" userId="S::shanda1@student.gsu.edu::19395c37-165d-49ec-aa74-b99e9737c264" providerId="AD" clId="Web-{F64A6441-3896-7694-4842-25382E40EA61}" dt="2023-12-02T19:24:49.610" v="0" actId="20577"/>
          <ac:spMkLst>
            <pc:docMk/>
            <pc:sldMk cId="2287025908" sldId="270"/>
            <ac:spMk id="2" creationId="{3E13EAA7-6E57-93DA-019B-F6DC3B60F5C9}"/>
          </ac:spMkLst>
        </pc:spChg>
        <pc:spChg chg="del mod">
          <ac:chgData name="Simran Handa" userId="S::shanda1@student.gsu.edu::19395c37-165d-49ec-aa74-b99e9737c264" providerId="AD" clId="Web-{F64A6441-3896-7694-4842-25382E40EA61}" dt="2023-12-02T19:25:52.252" v="2"/>
          <ac:spMkLst>
            <pc:docMk/>
            <pc:sldMk cId="2287025908" sldId="270"/>
            <ac:spMk id="3" creationId="{369FA5A7-A605-E52E-DD1F-938100EC48F5}"/>
          </ac:spMkLst>
        </pc:spChg>
        <pc:spChg chg="add mod">
          <ac:chgData name="Simran Handa" userId="S::shanda1@student.gsu.edu::19395c37-165d-49ec-aa74-b99e9737c264" providerId="AD" clId="Web-{F64A6441-3896-7694-4842-25382E40EA61}" dt="2023-12-02T20:15:12.238" v="57" actId="14100"/>
          <ac:spMkLst>
            <pc:docMk/>
            <pc:sldMk cId="2287025908" sldId="270"/>
            <ac:spMk id="5" creationId="{31186F8B-BEA9-C6D7-DA3F-9B19136A66F1}"/>
          </ac:spMkLst>
        </pc:spChg>
        <pc:picChg chg="add mod ord">
          <ac:chgData name="Simran Handa" userId="S::shanda1@student.gsu.edu::19395c37-165d-49ec-aa74-b99e9737c264" providerId="AD" clId="Web-{F64A6441-3896-7694-4842-25382E40EA61}" dt="2023-12-02T19:25:59.393" v="4" actId="14100"/>
          <ac:picMkLst>
            <pc:docMk/>
            <pc:sldMk cId="2287025908" sldId="270"/>
            <ac:picMk id="4" creationId="{99E0AB03-8017-D1A0-A484-E98A88FBBF3C}"/>
          </ac:picMkLst>
        </pc:picChg>
      </pc:sldChg>
    </pc:docChg>
  </pc:docChgLst>
  <pc:docChgLst>
    <pc:chgData name="Simran Handa" userId="S::shanda1@student.gsu.edu::19395c37-165d-49ec-aa74-b99e9737c264" providerId="AD" clId="Web-{F01C3AFD-4FF3-A8F3-76F7-70535EEEC140}"/>
    <pc:docChg chg="addSld delSld modSld">
      <pc:chgData name="Simran Handa" userId="S::shanda1@student.gsu.edu::19395c37-165d-49ec-aa74-b99e9737c264" providerId="AD" clId="Web-{F01C3AFD-4FF3-A8F3-76F7-70535EEEC140}" dt="2023-12-03T13:16:02.689" v="29"/>
      <pc:docMkLst>
        <pc:docMk/>
      </pc:docMkLst>
      <pc:sldChg chg="del">
        <pc:chgData name="Simran Handa" userId="S::shanda1@student.gsu.edu::19395c37-165d-49ec-aa74-b99e9737c264" providerId="AD" clId="Web-{F01C3AFD-4FF3-A8F3-76F7-70535EEEC140}" dt="2023-12-03T05:08:05.653" v="1"/>
        <pc:sldMkLst>
          <pc:docMk/>
          <pc:sldMk cId="3645309830" sldId="269"/>
        </pc:sldMkLst>
      </pc:sldChg>
      <pc:sldChg chg="del">
        <pc:chgData name="Simran Handa" userId="S::shanda1@student.gsu.edu::19395c37-165d-49ec-aa74-b99e9737c264" providerId="AD" clId="Web-{F01C3AFD-4FF3-A8F3-76F7-70535EEEC140}" dt="2023-12-03T05:07:58.497" v="0"/>
        <pc:sldMkLst>
          <pc:docMk/>
          <pc:sldMk cId="2287025908" sldId="270"/>
        </pc:sldMkLst>
      </pc:sldChg>
      <pc:sldChg chg="del">
        <pc:chgData name="Simran Handa" userId="S::shanda1@student.gsu.edu::19395c37-165d-49ec-aa74-b99e9737c264" providerId="AD" clId="Web-{F01C3AFD-4FF3-A8F3-76F7-70535EEEC140}" dt="2023-12-03T05:08:08.138" v="2"/>
        <pc:sldMkLst>
          <pc:docMk/>
          <pc:sldMk cId="604351598" sldId="271"/>
        </pc:sldMkLst>
      </pc:sldChg>
      <pc:sldChg chg="addSp modSp new mod setBg">
        <pc:chgData name="Simran Handa" userId="S::shanda1@student.gsu.edu::19395c37-165d-49ec-aa74-b99e9737c264" providerId="AD" clId="Web-{F01C3AFD-4FF3-A8F3-76F7-70535EEEC140}" dt="2023-12-03T13:15:39.282" v="26"/>
        <pc:sldMkLst>
          <pc:docMk/>
          <pc:sldMk cId="1692502888" sldId="274"/>
        </pc:sldMkLst>
        <pc:spChg chg="mod">
          <ac:chgData name="Simran Handa" userId="S::shanda1@student.gsu.edu::19395c37-165d-49ec-aa74-b99e9737c264" providerId="AD" clId="Web-{F01C3AFD-4FF3-A8F3-76F7-70535EEEC140}" dt="2023-12-03T05:08:37.780" v="10" actId="20577"/>
          <ac:spMkLst>
            <pc:docMk/>
            <pc:sldMk cId="1692502888" sldId="274"/>
            <ac:spMk id="2" creationId="{228E8B8F-B316-2D05-FF42-E473B83D1407}"/>
          </ac:spMkLst>
        </pc:spChg>
        <pc:spChg chg="mod">
          <ac:chgData name="Simran Handa" userId="S::shanda1@student.gsu.edu::19395c37-165d-49ec-aa74-b99e9737c264" providerId="AD" clId="Web-{F01C3AFD-4FF3-A8F3-76F7-70535EEEC140}" dt="2023-12-03T05:08:21.888" v="4"/>
          <ac:spMkLst>
            <pc:docMk/>
            <pc:sldMk cId="1692502888" sldId="274"/>
            <ac:spMk id="3" creationId="{8F9F33E9-BAF9-CEB8-9A58-FB1716DABB02}"/>
          </ac:spMkLst>
        </pc:spChg>
        <pc:spChg chg="mod">
          <ac:chgData name="Simran Handa" userId="S::shanda1@student.gsu.edu::19395c37-165d-49ec-aa74-b99e9737c264" providerId="AD" clId="Web-{F01C3AFD-4FF3-A8F3-76F7-70535EEEC140}" dt="2023-12-03T13:15:39.282" v="26"/>
          <ac:spMkLst>
            <pc:docMk/>
            <pc:sldMk cId="1692502888" sldId="274"/>
            <ac:spMk id="4" creationId="{6C465EC3-13F0-B66C-7678-FF0497B4A0A6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21.888" v="4"/>
          <ac:spMkLst>
            <pc:docMk/>
            <pc:sldMk cId="1692502888" sldId="274"/>
            <ac:spMk id="8" creationId="{09588DA8-065E-4F6F-8EFD-43104AB2E0CF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21.888" v="4"/>
          <ac:spMkLst>
            <pc:docMk/>
            <pc:sldMk cId="1692502888" sldId="274"/>
            <ac:spMk id="10" creationId="{C4285719-470E-454C-AF62-8323075F1F5B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21.888" v="4"/>
          <ac:spMkLst>
            <pc:docMk/>
            <pc:sldMk cId="1692502888" sldId="274"/>
            <ac:spMk id="12" creationId="{CD9FE4EF-C4D8-49A0-B2FF-81D8DB7D8A24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21.888" v="4"/>
          <ac:spMkLst>
            <pc:docMk/>
            <pc:sldMk cId="1692502888" sldId="274"/>
            <ac:spMk id="14" creationId="{4300840D-0A0B-4512-BACA-B439D5B9C57C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21.888" v="4"/>
          <ac:spMkLst>
            <pc:docMk/>
            <pc:sldMk cId="1692502888" sldId="274"/>
            <ac:spMk id="16" creationId="{D2B78728-A580-49A7-84F9-6EF6F583ADE0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21.888" v="4"/>
          <ac:spMkLst>
            <pc:docMk/>
            <pc:sldMk cId="1692502888" sldId="274"/>
            <ac:spMk id="18" creationId="{38FAA1A1-D861-433F-88FA-1E9D6FD31D11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21.888" v="4"/>
          <ac:spMkLst>
            <pc:docMk/>
            <pc:sldMk cId="1692502888" sldId="274"/>
            <ac:spMk id="20" creationId="{8D71EDA1-87BF-4D5D-AB79-F346FD19278A}"/>
          </ac:spMkLst>
        </pc:spChg>
      </pc:sldChg>
      <pc:sldChg chg="addSp modSp new mod setBg">
        <pc:chgData name="Simran Handa" userId="S::shanda1@student.gsu.edu::19395c37-165d-49ec-aa74-b99e9737c264" providerId="AD" clId="Web-{F01C3AFD-4FF3-A8F3-76F7-70535EEEC140}" dt="2023-12-03T13:16:02.689" v="29"/>
        <pc:sldMkLst>
          <pc:docMk/>
          <pc:sldMk cId="4110530328" sldId="275"/>
        </pc:sldMkLst>
        <pc:spChg chg="mod">
          <ac:chgData name="Simran Handa" userId="S::shanda1@student.gsu.edu::19395c37-165d-49ec-aa74-b99e9737c264" providerId="AD" clId="Web-{F01C3AFD-4FF3-A8F3-76F7-70535EEEC140}" dt="2023-12-03T05:09:01.999" v="21" actId="20577"/>
          <ac:spMkLst>
            <pc:docMk/>
            <pc:sldMk cId="4110530328" sldId="275"/>
            <ac:spMk id="2" creationId="{E9A1D6D1-7C30-D0C9-75EE-AA00C344DC05}"/>
          </ac:spMkLst>
        </pc:spChg>
        <pc:spChg chg="mod">
          <ac:chgData name="Simran Handa" userId="S::shanda1@student.gsu.edu::19395c37-165d-49ec-aa74-b99e9737c264" providerId="AD" clId="Web-{F01C3AFD-4FF3-A8F3-76F7-70535EEEC140}" dt="2023-12-03T05:08:45.718" v="12"/>
          <ac:spMkLst>
            <pc:docMk/>
            <pc:sldMk cId="4110530328" sldId="275"/>
            <ac:spMk id="3" creationId="{DB391D98-3D3B-9FA2-086C-5BA4C4DCBE47}"/>
          </ac:spMkLst>
        </pc:spChg>
        <pc:spChg chg="mod">
          <ac:chgData name="Simran Handa" userId="S::shanda1@student.gsu.edu::19395c37-165d-49ec-aa74-b99e9737c264" providerId="AD" clId="Web-{F01C3AFD-4FF3-A8F3-76F7-70535EEEC140}" dt="2023-12-03T13:15:46.766" v="27"/>
          <ac:spMkLst>
            <pc:docMk/>
            <pc:sldMk cId="4110530328" sldId="275"/>
            <ac:spMk id="5" creationId="{F345E912-62AA-33C7-6D85-3379F42C3132}"/>
          </ac:spMkLst>
        </pc:spChg>
        <pc:spChg chg="mod">
          <ac:chgData name="Simran Handa" userId="S::shanda1@student.gsu.edu::19395c37-165d-49ec-aa74-b99e9737c264" providerId="AD" clId="Web-{F01C3AFD-4FF3-A8F3-76F7-70535EEEC140}" dt="2023-12-03T13:16:02.689" v="29"/>
          <ac:spMkLst>
            <pc:docMk/>
            <pc:sldMk cId="4110530328" sldId="275"/>
            <ac:spMk id="6" creationId="{5C264D5C-33D6-669E-495E-698C49F11C46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45.718" v="12"/>
          <ac:spMkLst>
            <pc:docMk/>
            <pc:sldMk cId="4110530328" sldId="275"/>
            <ac:spMk id="8" creationId="{09588DA8-065E-4F6F-8EFD-43104AB2E0CF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45.718" v="12"/>
          <ac:spMkLst>
            <pc:docMk/>
            <pc:sldMk cId="4110530328" sldId="275"/>
            <ac:spMk id="10" creationId="{C4285719-470E-454C-AF62-8323075F1F5B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45.718" v="12"/>
          <ac:spMkLst>
            <pc:docMk/>
            <pc:sldMk cId="4110530328" sldId="275"/>
            <ac:spMk id="12" creationId="{CD9FE4EF-C4D8-49A0-B2FF-81D8DB7D8A24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45.718" v="12"/>
          <ac:spMkLst>
            <pc:docMk/>
            <pc:sldMk cId="4110530328" sldId="275"/>
            <ac:spMk id="14" creationId="{4300840D-0A0B-4512-BACA-B439D5B9C57C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45.718" v="12"/>
          <ac:spMkLst>
            <pc:docMk/>
            <pc:sldMk cId="4110530328" sldId="275"/>
            <ac:spMk id="16" creationId="{D2B78728-A580-49A7-84F9-6EF6F583ADE0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45.718" v="12"/>
          <ac:spMkLst>
            <pc:docMk/>
            <pc:sldMk cId="4110530328" sldId="275"/>
            <ac:spMk id="18" creationId="{38FAA1A1-D861-433F-88FA-1E9D6FD31D11}"/>
          </ac:spMkLst>
        </pc:spChg>
        <pc:spChg chg="add">
          <ac:chgData name="Simran Handa" userId="S::shanda1@student.gsu.edu::19395c37-165d-49ec-aa74-b99e9737c264" providerId="AD" clId="Web-{F01C3AFD-4FF3-A8F3-76F7-70535EEEC140}" dt="2023-12-03T05:08:45.718" v="12"/>
          <ac:spMkLst>
            <pc:docMk/>
            <pc:sldMk cId="4110530328" sldId="275"/>
            <ac:spMk id="20" creationId="{8D71EDA1-87BF-4D5D-AB79-F346FD19278A}"/>
          </ac:spMkLst>
        </pc:spChg>
      </pc:sldChg>
      <pc:sldChg chg="delSp modSp new">
        <pc:chgData name="Simran Handa" userId="S::shanda1@student.gsu.edu::19395c37-165d-49ec-aa74-b99e9737c264" providerId="AD" clId="Web-{F01C3AFD-4FF3-A8F3-76F7-70535EEEC140}" dt="2023-12-03T05:09:24.360" v="24"/>
        <pc:sldMkLst>
          <pc:docMk/>
          <pc:sldMk cId="3604927110" sldId="276"/>
        </pc:sldMkLst>
        <pc:spChg chg="del mod">
          <ac:chgData name="Simran Handa" userId="S::shanda1@student.gsu.edu::19395c37-165d-49ec-aa74-b99e9737c264" providerId="AD" clId="Web-{F01C3AFD-4FF3-A8F3-76F7-70535EEEC140}" dt="2023-12-03T05:09:24.360" v="24"/>
          <ac:spMkLst>
            <pc:docMk/>
            <pc:sldMk cId="3604927110" sldId="276"/>
            <ac:spMk id="3" creationId="{29E621BD-5BBE-A0C8-1781-FD84490943E8}"/>
          </ac:spMkLst>
        </pc:spChg>
      </pc:sldChg>
    </pc:docChg>
  </pc:docChgLst>
  <pc:docChgLst>
    <pc:chgData name="Simran Handa" userId="19395c37-165d-49ec-aa74-b99e9737c264" providerId="ADAL" clId="{B08C6EE7-C5C9-D04A-8C3A-0A62B37F51C6}"/>
    <pc:docChg chg="undo custSel addSld delSld modSld sldOrd">
      <pc:chgData name="Simran Handa" userId="19395c37-165d-49ec-aa74-b99e9737c264" providerId="ADAL" clId="{B08C6EE7-C5C9-D04A-8C3A-0A62B37F51C6}" dt="2023-12-03T05:29:07.148" v="399" actId="27636"/>
      <pc:docMkLst>
        <pc:docMk/>
      </pc:docMkLst>
      <pc:sldChg chg="modSp mod">
        <pc:chgData name="Simran Handa" userId="19395c37-165d-49ec-aa74-b99e9737c264" providerId="ADAL" clId="{B08C6EE7-C5C9-D04A-8C3A-0A62B37F51C6}" dt="2023-12-03T05:29:07.148" v="399" actId="27636"/>
        <pc:sldMkLst>
          <pc:docMk/>
          <pc:sldMk cId="3019440986" sldId="265"/>
        </pc:sldMkLst>
        <pc:spChg chg="mod">
          <ac:chgData name="Simran Handa" userId="19395c37-165d-49ec-aa74-b99e9737c264" providerId="ADAL" clId="{B08C6EE7-C5C9-D04A-8C3A-0A62B37F51C6}" dt="2023-12-03T05:29:07.148" v="399" actId="27636"/>
          <ac:spMkLst>
            <pc:docMk/>
            <pc:sldMk cId="3019440986" sldId="265"/>
            <ac:spMk id="3" creationId="{1D868164-A5BA-E814-9383-7FABB082C039}"/>
          </ac:spMkLst>
        </pc:spChg>
      </pc:sldChg>
      <pc:sldChg chg="modSp mod">
        <pc:chgData name="Simran Handa" userId="19395c37-165d-49ec-aa74-b99e9737c264" providerId="ADAL" clId="{B08C6EE7-C5C9-D04A-8C3A-0A62B37F51C6}" dt="2023-12-03T05:22:50.218" v="183" actId="1076"/>
        <pc:sldMkLst>
          <pc:docMk/>
          <pc:sldMk cId="3591439782" sldId="272"/>
        </pc:sldMkLst>
        <pc:picChg chg="mod">
          <ac:chgData name="Simran Handa" userId="19395c37-165d-49ec-aa74-b99e9737c264" providerId="ADAL" clId="{B08C6EE7-C5C9-D04A-8C3A-0A62B37F51C6}" dt="2023-12-03T05:22:50.218" v="183" actId="1076"/>
          <ac:picMkLst>
            <pc:docMk/>
            <pc:sldMk cId="3591439782" sldId="272"/>
            <ac:picMk id="4" creationId="{F230054A-7E25-0905-D0F2-7A3554D3E1F5}"/>
          </ac:picMkLst>
        </pc:picChg>
      </pc:sldChg>
      <pc:sldChg chg="addSp delSp modSp mod">
        <pc:chgData name="Simran Handa" userId="19395c37-165d-49ec-aa74-b99e9737c264" providerId="ADAL" clId="{B08C6EE7-C5C9-D04A-8C3A-0A62B37F51C6}" dt="2023-12-03T05:21:10.248" v="172" actId="1076"/>
        <pc:sldMkLst>
          <pc:docMk/>
          <pc:sldMk cId="1692502888" sldId="274"/>
        </pc:sldMkLst>
        <pc:spChg chg="mod">
          <ac:chgData name="Simran Handa" userId="19395c37-165d-49ec-aa74-b99e9737c264" providerId="ADAL" clId="{B08C6EE7-C5C9-D04A-8C3A-0A62B37F51C6}" dt="2023-12-03T05:19:31.687" v="99" actId="1076"/>
          <ac:spMkLst>
            <pc:docMk/>
            <pc:sldMk cId="1692502888" sldId="274"/>
            <ac:spMk id="2" creationId="{228E8B8F-B316-2D05-FF42-E473B83D1407}"/>
          </ac:spMkLst>
        </pc:spChg>
        <pc:spChg chg="del">
          <ac:chgData name="Simran Handa" userId="19395c37-165d-49ec-aa74-b99e9737c264" providerId="ADAL" clId="{B08C6EE7-C5C9-D04A-8C3A-0A62B37F51C6}" dt="2023-12-03T05:15:29.068" v="55" actId="478"/>
          <ac:spMkLst>
            <pc:docMk/>
            <pc:sldMk cId="1692502888" sldId="274"/>
            <ac:spMk id="3" creationId="{8F9F33E9-BAF9-CEB8-9A58-FB1716DABB02}"/>
          </ac:spMkLst>
        </pc:spChg>
        <pc:spChg chg="add mod">
          <ac:chgData name="Simran Handa" userId="19395c37-165d-49ec-aa74-b99e9737c264" providerId="ADAL" clId="{B08C6EE7-C5C9-D04A-8C3A-0A62B37F51C6}" dt="2023-12-03T05:21:10.248" v="172" actId="1076"/>
          <ac:spMkLst>
            <pc:docMk/>
            <pc:sldMk cId="1692502888" sldId="274"/>
            <ac:spMk id="4" creationId="{6C465EC3-13F0-B66C-7678-FF0497B4A0A6}"/>
          </ac:spMkLst>
        </pc:spChg>
        <pc:spChg chg="add del">
          <ac:chgData name="Simran Handa" userId="19395c37-165d-49ec-aa74-b99e9737c264" providerId="ADAL" clId="{B08C6EE7-C5C9-D04A-8C3A-0A62B37F51C6}" dt="2023-12-03T05:18:58.228" v="93" actId="26606"/>
          <ac:spMkLst>
            <pc:docMk/>
            <pc:sldMk cId="1692502888" sldId="274"/>
            <ac:spMk id="8" creationId="{09588DA8-065E-4F6F-8EFD-43104AB2E0CF}"/>
          </ac:spMkLst>
        </pc:spChg>
        <pc:spChg chg="add del">
          <ac:chgData name="Simran Handa" userId="19395c37-165d-49ec-aa74-b99e9737c264" providerId="ADAL" clId="{B08C6EE7-C5C9-D04A-8C3A-0A62B37F51C6}" dt="2023-12-03T05:18:58.228" v="93" actId="26606"/>
          <ac:spMkLst>
            <pc:docMk/>
            <pc:sldMk cId="1692502888" sldId="274"/>
            <ac:spMk id="10" creationId="{C4285719-470E-454C-AF62-8323075F1F5B}"/>
          </ac:spMkLst>
        </pc:spChg>
        <pc:spChg chg="add del">
          <ac:chgData name="Simran Handa" userId="19395c37-165d-49ec-aa74-b99e9737c264" providerId="ADAL" clId="{B08C6EE7-C5C9-D04A-8C3A-0A62B37F51C6}" dt="2023-12-03T05:18:58.228" v="93" actId="26606"/>
          <ac:spMkLst>
            <pc:docMk/>
            <pc:sldMk cId="1692502888" sldId="274"/>
            <ac:spMk id="12" creationId="{CD9FE4EF-C4D8-49A0-B2FF-81D8DB7D8A24}"/>
          </ac:spMkLst>
        </pc:spChg>
        <pc:spChg chg="add del">
          <ac:chgData name="Simran Handa" userId="19395c37-165d-49ec-aa74-b99e9737c264" providerId="ADAL" clId="{B08C6EE7-C5C9-D04A-8C3A-0A62B37F51C6}" dt="2023-12-03T05:18:58.228" v="93" actId="26606"/>
          <ac:spMkLst>
            <pc:docMk/>
            <pc:sldMk cId="1692502888" sldId="274"/>
            <ac:spMk id="14" creationId="{4300840D-0A0B-4512-BACA-B439D5B9C57C}"/>
          </ac:spMkLst>
        </pc:spChg>
        <pc:spChg chg="add del">
          <ac:chgData name="Simran Handa" userId="19395c37-165d-49ec-aa74-b99e9737c264" providerId="ADAL" clId="{B08C6EE7-C5C9-D04A-8C3A-0A62B37F51C6}" dt="2023-12-03T05:18:58.228" v="93" actId="26606"/>
          <ac:spMkLst>
            <pc:docMk/>
            <pc:sldMk cId="1692502888" sldId="274"/>
            <ac:spMk id="16" creationId="{D2B78728-A580-49A7-84F9-6EF6F583ADE0}"/>
          </ac:spMkLst>
        </pc:spChg>
        <pc:spChg chg="add del">
          <ac:chgData name="Simran Handa" userId="19395c37-165d-49ec-aa74-b99e9737c264" providerId="ADAL" clId="{B08C6EE7-C5C9-D04A-8C3A-0A62B37F51C6}" dt="2023-12-03T05:18:58.228" v="93" actId="26606"/>
          <ac:spMkLst>
            <pc:docMk/>
            <pc:sldMk cId="1692502888" sldId="274"/>
            <ac:spMk id="18" creationId="{38FAA1A1-D861-433F-88FA-1E9D6FD31D11}"/>
          </ac:spMkLst>
        </pc:spChg>
        <pc:spChg chg="add del">
          <ac:chgData name="Simran Handa" userId="19395c37-165d-49ec-aa74-b99e9737c264" providerId="ADAL" clId="{B08C6EE7-C5C9-D04A-8C3A-0A62B37F51C6}" dt="2023-12-03T05:18:58.228" v="93" actId="26606"/>
          <ac:spMkLst>
            <pc:docMk/>
            <pc:sldMk cId="1692502888" sldId="274"/>
            <ac:spMk id="20" creationId="{8D71EDA1-87BF-4D5D-AB79-F346FD19278A}"/>
          </ac:spMkLst>
        </pc:spChg>
        <pc:spChg chg="add del">
          <ac:chgData name="Simran Handa" userId="19395c37-165d-49ec-aa74-b99e9737c264" providerId="ADAL" clId="{B08C6EE7-C5C9-D04A-8C3A-0A62B37F51C6}" dt="2023-12-03T05:18:58.228" v="93" actId="26606"/>
          <ac:spMkLst>
            <pc:docMk/>
            <pc:sldMk cId="1692502888" sldId="274"/>
            <ac:spMk id="22" creationId="{F13C74B1-5B17-4795-BED0-7140497B445A}"/>
          </ac:spMkLst>
        </pc:spChg>
        <pc:spChg chg="add del">
          <ac:chgData name="Simran Handa" userId="19395c37-165d-49ec-aa74-b99e9737c264" providerId="ADAL" clId="{B08C6EE7-C5C9-D04A-8C3A-0A62B37F51C6}" dt="2023-12-03T05:18:58.228" v="93" actId="26606"/>
          <ac:spMkLst>
            <pc:docMk/>
            <pc:sldMk cId="1692502888" sldId="274"/>
            <ac:spMk id="23" creationId="{D4974D33-8DC5-464E-8C6D-BE58F0669C17}"/>
          </ac:spMkLst>
        </pc:spChg>
        <pc:spChg chg="add del">
          <ac:chgData name="Simran Handa" userId="19395c37-165d-49ec-aa74-b99e9737c264" providerId="ADAL" clId="{B08C6EE7-C5C9-D04A-8C3A-0A62B37F51C6}" dt="2023-12-03T05:16:53.250" v="65" actId="26606"/>
          <ac:spMkLst>
            <pc:docMk/>
            <pc:sldMk cId="1692502888" sldId="274"/>
            <ac:spMk id="25" creationId="{F13C74B1-5B17-4795-BED0-7140497B445A}"/>
          </ac:spMkLst>
        </pc:spChg>
        <pc:spChg chg="add del">
          <ac:chgData name="Simran Handa" userId="19395c37-165d-49ec-aa74-b99e9737c264" providerId="ADAL" clId="{B08C6EE7-C5C9-D04A-8C3A-0A62B37F51C6}" dt="2023-12-03T05:16:53.250" v="65" actId="26606"/>
          <ac:spMkLst>
            <pc:docMk/>
            <pc:sldMk cId="1692502888" sldId="274"/>
            <ac:spMk id="27" creationId="{D4974D33-8DC5-464E-8C6D-BE58F0669C17}"/>
          </ac:spMkLst>
        </pc:spChg>
        <pc:picChg chg="add mod">
          <ac:chgData name="Simran Handa" userId="19395c37-165d-49ec-aa74-b99e9737c264" providerId="ADAL" clId="{B08C6EE7-C5C9-D04A-8C3A-0A62B37F51C6}" dt="2023-12-03T05:19:46.872" v="103" actId="1076"/>
          <ac:picMkLst>
            <pc:docMk/>
            <pc:sldMk cId="1692502888" sldId="274"/>
            <ac:picMk id="5" creationId="{9BDD173F-05F9-D4D2-F9E6-B51AD967C32A}"/>
          </ac:picMkLst>
        </pc:picChg>
      </pc:sldChg>
      <pc:sldChg chg="addSp delSp modSp mod">
        <pc:chgData name="Simran Handa" userId="19395c37-165d-49ec-aa74-b99e9737c264" providerId="ADAL" clId="{B08C6EE7-C5C9-D04A-8C3A-0A62B37F51C6}" dt="2023-12-03T05:27:20.103" v="361" actId="179"/>
        <pc:sldMkLst>
          <pc:docMk/>
          <pc:sldMk cId="4110530328" sldId="275"/>
        </pc:sldMkLst>
        <pc:spChg chg="mod">
          <ac:chgData name="Simran Handa" userId="19395c37-165d-49ec-aa74-b99e9737c264" providerId="ADAL" clId="{B08C6EE7-C5C9-D04A-8C3A-0A62B37F51C6}" dt="2023-12-03T05:23:51.293" v="196" actId="1076"/>
          <ac:spMkLst>
            <pc:docMk/>
            <pc:sldMk cId="4110530328" sldId="275"/>
            <ac:spMk id="2" creationId="{E9A1D6D1-7C30-D0C9-75EE-AA00C344DC05}"/>
          </ac:spMkLst>
        </pc:spChg>
        <pc:spChg chg="del">
          <ac:chgData name="Simran Handa" userId="19395c37-165d-49ec-aa74-b99e9737c264" providerId="ADAL" clId="{B08C6EE7-C5C9-D04A-8C3A-0A62B37F51C6}" dt="2023-12-03T05:21:34.984" v="173" actId="478"/>
          <ac:spMkLst>
            <pc:docMk/>
            <pc:sldMk cId="4110530328" sldId="275"/>
            <ac:spMk id="3" creationId="{DB391D98-3D3B-9FA2-086C-5BA4C4DCBE47}"/>
          </ac:spMkLst>
        </pc:spChg>
        <pc:spChg chg="add mod">
          <ac:chgData name="Simran Handa" userId="19395c37-165d-49ec-aa74-b99e9737c264" providerId="ADAL" clId="{B08C6EE7-C5C9-D04A-8C3A-0A62B37F51C6}" dt="2023-12-03T05:27:20.103" v="361" actId="179"/>
          <ac:spMkLst>
            <pc:docMk/>
            <pc:sldMk cId="4110530328" sldId="275"/>
            <ac:spMk id="5" creationId="{F345E912-62AA-33C7-6D85-3379F42C3132}"/>
          </ac:spMkLst>
        </pc:spChg>
        <pc:spChg chg="add mod">
          <ac:chgData name="Simran Handa" userId="19395c37-165d-49ec-aa74-b99e9737c264" providerId="ADAL" clId="{B08C6EE7-C5C9-D04A-8C3A-0A62B37F51C6}" dt="2023-12-03T05:25:07.435" v="211" actId="1076"/>
          <ac:spMkLst>
            <pc:docMk/>
            <pc:sldMk cId="4110530328" sldId="275"/>
            <ac:spMk id="6" creationId="{5C264D5C-33D6-669E-495E-698C49F11C46}"/>
          </ac:spMkLst>
        </pc:spChg>
        <pc:picChg chg="add mod">
          <ac:chgData name="Simran Handa" userId="19395c37-165d-49ec-aa74-b99e9737c264" providerId="ADAL" clId="{B08C6EE7-C5C9-D04A-8C3A-0A62B37F51C6}" dt="2023-12-03T05:24:19.026" v="201" actId="1076"/>
          <ac:picMkLst>
            <pc:docMk/>
            <pc:sldMk cId="4110530328" sldId="275"/>
            <ac:picMk id="4" creationId="{BC18CEF7-B226-6FE7-2AF8-0FA292BDAAF0}"/>
          </ac:picMkLst>
        </pc:picChg>
      </pc:sldChg>
      <pc:sldChg chg="addSp delSp modSp del mod">
        <pc:chgData name="Simran Handa" userId="19395c37-165d-49ec-aa74-b99e9737c264" providerId="ADAL" clId="{B08C6EE7-C5C9-D04A-8C3A-0A62B37F51C6}" dt="2023-12-03T05:15:09.693" v="54" actId="2696"/>
        <pc:sldMkLst>
          <pc:docMk/>
          <pc:sldMk cId="3604927110" sldId="276"/>
        </pc:sldMkLst>
        <pc:spChg chg="add del">
          <ac:chgData name="Simran Handa" userId="19395c37-165d-49ec-aa74-b99e9737c264" providerId="ADAL" clId="{B08C6EE7-C5C9-D04A-8C3A-0A62B37F51C6}" dt="2023-12-03T05:11:05.690" v="2" actId="478"/>
          <ac:spMkLst>
            <pc:docMk/>
            <pc:sldMk cId="3604927110" sldId="276"/>
            <ac:spMk id="2" creationId="{6B4D0B3F-BC56-06F5-B44F-5E09F0892025}"/>
          </ac:spMkLst>
        </pc:spChg>
        <pc:graphicFrameChg chg="add del mod">
          <ac:chgData name="Simran Handa" userId="19395c37-165d-49ec-aa74-b99e9737c264" providerId="ADAL" clId="{B08C6EE7-C5C9-D04A-8C3A-0A62B37F51C6}" dt="2023-12-03T05:11:07.498" v="3"/>
          <ac:graphicFrameMkLst>
            <pc:docMk/>
            <pc:sldMk cId="3604927110" sldId="276"/>
            <ac:graphicFrameMk id="3" creationId="{C69734BF-BDA1-6A27-71BB-19BAE1D37C8F}"/>
          </ac:graphicFrameMkLst>
        </pc:graphicFrameChg>
      </pc:sldChg>
      <pc:sldChg chg="addSp delSp modSp add mod ord">
        <pc:chgData name="Simran Handa" userId="19395c37-165d-49ec-aa74-b99e9737c264" providerId="ADAL" clId="{B08C6EE7-C5C9-D04A-8C3A-0A62B37F51C6}" dt="2023-12-03T05:14:47.309" v="53" actId="1076"/>
        <pc:sldMkLst>
          <pc:docMk/>
          <pc:sldMk cId="176656628" sldId="277"/>
        </pc:sldMkLst>
        <pc:spChg chg="del">
          <ac:chgData name="Simran Handa" userId="19395c37-165d-49ec-aa74-b99e9737c264" providerId="ADAL" clId="{B08C6EE7-C5C9-D04A-8C3A-0A62B37F51C6}" dt="2023-12-03T05:11:38.807" v="10" actId="478"/>
          <ac:spMkLst>
            <pc:docMk/>
            <pc:sldMk cId="176656628" sldId="277"/>
            <ac:spMk id="2" creationId="{6D6EBA79-0D59-5461-04E8-D940AABF5B28}"/>
          </ac:spMkLst>
        </pc:spChg>
        <pc:spChg chg="add del mod">
          <ac:chgData name="Simran Handa" userId="19395c37-165d-49ec-aa74-b99e9737c264" providerId="ADAL" clId="{B08C6EE7-C5C9-D04A-8C3A-0A62B37F51C6}" dt="2023-12-03T05:11:34.607" v="9" actId="478"/>
          <ac:spMkLst>
            <pc:docMk/>
            <pc:sldMk cId="176656628" sldId="277"/>
            <ac:spMk id="4" creationId="{7185DC9B-68BA-BE70-FF54-344A8E0CFB89}"/>
          </ac:spMkLst>
        </pc:spChg>
        <pc:spChg chg="add del mod">
          <ac:chgData name="Simran Handa" userId="19395c37-165d-49ec-aa74-b99e9737c264" providerId="ADAL" clId="{B08C6EE7-C5C9-D04A-8C3A-0A62B37F51C6}" dt="2023-12-03T05:11:40.814" v="11" actId="478"/>
          <ac:spMkLst>
            <pc:docMk/>
            <pc:sldMk cId="176656628" sldId="277"/>
            <ac:spMk id="6" creationId="{3CBD196E-A75F-46F3-AA46-EE4FF8C6248A}"/>
          </ac:spMkLst>
        </pc:spChg>
        <pc:spChg chg="add del mod">
          <ac:chgData name="Simran Handa" userId="19395c37-165d-49ec-aa74-b99e9737c264" providerId="ADAL" clId="{B08C6EE7-C5C9-D04A-8C3A-0A62B37F51C6}" dt="2023-12-03T05:14:27.330" v="26" actId="478"/>
          <ac:spMkLst>
            <pc:docMk/>
            <pc:sldMk cId="176656628" sldId="277"/>
            <ac:spMk id="8" creationId="{A0A3F34B-0AC0-7369-86A6-B6B1E96B913D}"/>
          </ac:spMkLst>
        </pc:spChg>
        <pc:spChg chg="add mod">
          <ac:chgData name="Simran Handa" userId="19395c37-165d-49ec-aa74-b99e9737c264" providerId="ADAL" clId="{B08C6EE7-C5C9-D04A-8C3A-0A62B37F51C6}" dt="2023-12-03T05:14:47.309" v="53" actId="1076"/>
          <ac:spMkLst>
            <pc:docMk/>
            <pc:sldMk cId="176656628" sldId="277"/>
            <ac:spMk id="9" creationId="{18ABD364-A515-FAEF-CBCD-14115A5B6AFE}"/>
          </ac:spMkLst>
        </pc:spChg>
        <pc:graphicFrameChg chg="add mod">
          <ac:chgData name="Simran Handa" userId="19395c37-165d-49ec-aa74-b99e9737c264" providerId="ADAL" clId="{B08C6EE7-C5C9-D04A-8C3A-0A62B37F51C6}" dt="2023-12-03T05:11:54.726" v="14" actId="1076"/>
          <ac:graphicFrameMkLst>
            <pc:docMk/>
            <pc:sldMk cId="176656628" sldId="277"/>
            <ac:graphicFrameMk id="7" creationId="{7C27C55C-E150-8DB1-B05E-23248A12F046}"/>
          </ac:graphicFrameMkLst>
        </pc:graphicFrameChg>
        <pc:picChg chg="del">
          <ac:chgData name="Simran Handa" userId="19395c37-165d-49ec-aa74-b99e9737c264" providerId="ADAL" clId="{B08C6EE7-C5C9-D04A-8C3A-0A62B37F51C6}" dt="2023-12-03T05:11:28.781" v="6" actId="478"/>
          <ac:picMkLst>
            <pc:docMk/>
            <pc:sldMk cId="176656628" sldId="277"/>
            <ac:picMk id="10" creationId="{B1DEB4D4-1A06-5EB6-E3C7-3E3FB1E2626A}"/>
          </ac:picMkLst>
        </pc:picChg>
        <pc:picChg chg="del">
          <ac:chgData name="Simran Handa" userId="19395c37-165d-49ec-aa74-b99e9737c264" providerId="ADAL" clId="{B08C6EE7-C5C9-D04A-8C3A-0A62B37F51C6}" dt="2023-12-03T05:11:31.043" v="7" actId="478"/>
          <ac:picMkLst>
            <pc:docMk/>
            <pc:sldMk cId="176656628" sldId="277"/>
            <ac:picMk id="11" creationId="{1F69E69C-6947-D223-EB8F-EE3E37CBC3B9}"/>
          </ac:picMkLst>
        </pc:picChg>
        <pc:picChg chg="del">
          <ac:chgData name="Simran Handa" userId="19395c37-165d-49ec-aa74-b99e9737c264" providerId="ADAL" clId="{B08C6EE7-C5C9-D04A-8C3A-0A62B37F51C6}" dt="2023-12-03T05:11:33.090" v="8" actId="478"/>
          <ac:picMkLst>
            <pc:docMk/>
            <pc:sldMk cId="176656628" sldId="277"/>
            <ac:picMk id="12" creationId="{CE6AB80F-09AE-1AE9-FD4D-F2ECA78FBFFB}"/>
          </ac:picMkLst>
        </pc:picChg>
      </pc:sldChg>
      <pc:sldChg chg="delSp modSp new mod">
        <pc:chgData name="Simran Handa" userId="19395c37-165d-49ec-aa74-b99e9737c264" providerId="ADAL" clId="{B08C6EE7-C5C9-D04A-8C3A-0A62B37F51C6}" dt="2023-12-03T05:28:23.637" v="393" actId="1076"/>
        <pc:sldMkLst>
          <pc:docMk/>
          <pc:sldMk cId="188864501" sldId="278"/>
        </pc:sldMkLst>
        <pc:spChg chg="del">
          <ac:chgData name="Simran Handa" userId="19395c37-165d-49ec-aa74-b99e9737c264" providerId="ADAL" clId="{B08C6EE7-C5C9-D04A-8C3A-0A62B37F51C6}" dt="2023-12-03T05:28:13.519" v="391" actId="478"/>
          <ac:spMkLst>
            <pc:docMk/>
            <pc:sldMk cId="188864501" sldId="278"/>
            <ac:spMk id="2" creationId="{6573A8EC-8DF6-10C1-8D78-5BA2E6BA0043}"/>
          </ac:spMkLst>
        </pc:spChg>
        <pc:spChg chg="mod">
          <ac:chgData name="Simran Handa" userId="19395c37-165d-49ec-aa74-b99e9737c264" providerId="ADAL" clId="{B08C6EE7-C5C9-D04A-8C3A-0A62B37F51C6}" dt="2023-12-03T05:28:23.637" v="393" actId="1076"/>
          <ac:spMkLst>
            <pc:docMk/>
            <pc:sldMk cId="188864501" sldId="278"/>
            <ac:spMk id="3" creationId="{AD0AE5C8-EEAD-C7FB-E53E-C7077FCE9693}"/>
          </ac:spMkLst>
        </pc:spChg>
      </pc:sldChg>
    </pc:docChg>
  </pc:docChgLst>
  <pc:docChgLst>
    <pc:chgData name="Raageshwari Manojkumar" userId="S::rmanojkumar1@student.gsu.edu::2b8a92ba-0f45-4c2a-a83b-78b5ec10bd36" providerId="AD" clId="Web-{55BE11BE-6220-42BD-8CA2-ACDB969E85B0}"/>
    <pc:docChg chg="modSld">
      <pc:chgData name="Raageshwari Manojkumar" userId="S::rmanojkumar1@student.gsu.edu::2b8a92ba-0f45-4c2a-a83b-78b5ec10bd36" providerId="AD" clId="Web-{55BE11BE-6220-42BD-8CA2-ACDB969E85B0}" dt="2023-12-02T22:53:39.320" v="48" actId="20577"/>
      <pc:docMkLst>
        <pc:docMk/>
      </pc:docMkLst>
      <pc:sldChg chg="modSp">
        <pc:chgData name="Raageshwari Manojkumar" userId="S::rmanojkumar1@student.gsu.edu::2b8a92ba-0f45-4c2a-a83b-78b5ec10bd36" providerId="AD" clId="Web-{55BE11BE-6220-42BD-8CA2-ACDB969E85B0}" dt="2023-12-02T22:53:39.320" v="48" actId="20577"/>
        <pc:sldMkLst>
          <pc:docMk/>
          <pc:sldMk cId="2998311131" sldId="263"/>
        </pc:sldMkLst>
        <pc:spChg chg="mod">
          <ac:chgData name="Raageshwari Manojkumar" userId="S::rmanojkumar1@student.gsu.edu::2b8a92ba-0f45-4c2a-a83b-78b5ec10bd36" providerId="AD" clId="Web-{55BE11BE-6220-42BD-8CA2-ACDB969E85B0}" dt="2023-12-02T22:46:46.998" v="3" actId="14100"/>
          <ac:spMkLst>
            <pc:docMk/>
            <pc:sldMk cId="2998311131" sldId="263"/>
            <ac:spMk id="2" creationId="{38AFBDC3-A585-0957-FDC6-BC7C88FE7E08}"/>
          </ac:spMkLst>
        </pc:spChg>
        <pc:spChg chg="mod">
          <ac:chgData name="Raageshwari Manojkumar" userId="S::rmanojkumar1@student.gsu.edu::2b8a92ba-0f45-4c2a-a83b-78b5ec10bd36" providerId="AD" clId="Web-{55BE11BE-6220-42BD-8CA2-ACDB969E85B0}" dt="2023-12-02T22:53:39.320" v="48" actId="20577"/>
          <ac:spMkLst>
            <pc:docMk/>
            <pc:sldMk cId="2998311131" sldId="263"/>
            <ac:spMk id="3" creationId="{E9C361DA-906E-E314-6833-3FB19EB50AFE}"/>
          </ac:spMkLst>
        </pc:spChg>
      </pc:sldChg>
    </pc:docChg>
  </pc:docChgLst>
  <pc:docChgLst>
    <pc:chgData name="Neeta Hegde" userId="S::nhegde1@student.gsu.edu::8656a8ff-bc79-473a-87c4-caf75192c7c0" providerId="AD" clId="Web-{8EBA1823-3328-FC3C-F6E5-D2FB565423E6}"/>
    <pc:docChg chg="modSld addMainMaster delMainMaster">
      <pc:chgData name="Neeta Hegde" userId="S::nhegde1@student.gsu.edu::8656a8ff-bc79-473a-87c4-caf75192c7c0" providerId="AD" clId="Web-{8EBA1823-3328-FC3C-F6E5-D2FB565423E6}" dt="2023-12-03T01:34:39.968" v="203"/>
      <pc:docMkLst>
        <pc:docMk/>
      </pc:docMkLst>
      <pc:sldChg chg="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3178999323" sldId="256"/>
        </pc:sldMkLst>
      </pc:sldChg>
      <pc:sldChg chg="addSp delSp modSp mod setBg modClrScheme delDesignElem chgLayout">
        <pc:chgData name="Neeta Hegde" userId="S::nhegde1@student.gsu.edu::8656a8ff-bc79-473a-87c4-caf75192c7c0" providerId="AD" clId="Web-{8EBA1823-3328-FC3C-F6E5-D2FB565423E6}" dt="2023-12-03T01:34:39.968" v="203"/>
        <pc:sldMkLst>
          <pc:docMk/>
          <pc:sldMk cId="869256634" sldId="257"/>
        </pc:sldMkLst>
        <pc:spChg chg="del">
          <ac:chgData name="Neeta Hegde" userId="S::nhegde1@student.gsu.edu::8656a8ff-bc79-473a-87c4-caf75192c7c0" providerId="AD" clId="Web-{8EBA1823-3328-FC3C-F6E5-D2FB565423E6}" dt="2023-12-02T22:16:45.931" v="0"/>
          <ac:spMkLst>
            <pc:docMk/>
            <pc:sldMk cId="869256634" sldId="257"/>
            <ac:spMk id="3" creationId="{0FAB599A-F4B4-A899-0E4D-AC8A056DED43}"/>
          </ac:spMkLst>
        </pc:spChg>
        <pc:spChg chg="add del">
          <ac:chgData name="Neeta Hegde" userId="S::nhegde1@student.gsu.edu::8656a8ff-bc79-473a-87c4-caf75192c7c0" providerId="AD" clId="Web-{8EBA1823-3328-FC3C-F6E5-D2FB565423E6}" dt="2023-12-03T01:33:49.842" v="195"/>
          <ac:spMkLst>
            <pc:docMk/>
            <pc:sldMk cId="869256634" sldId="257"/>
            <ac:spMk id="7" creationId="{42A4FC2C-047E-45A5-965D-8E1E3BF09BC6}"/>
          </ac:spMkLst>
        </pc:spChg>
        <pc:picChg chg="add mod modCrop">
          <ac:chgData name="Neeta Hegde" userId="S::nhegde1@student.gsu.edu::8656a8ff-bc79-473a-87c4-caf75192c7c0" providerId="AD" clId="Web-{8EBA1823-3328-FC3C-F6E5-D2FB565423E6}" dt="2023-12-03T01:34:39.968" v="203"/>
          <ac:picMkLst>
            <pc:docMk/>
            <pc:sldMk cId="869256634" sldId="257"/>
            <ac:picMk id="2" creationId="{86E53C45-D50A-17CD-79E8-20CB5B9DA48B}"/>
          </ac:picMkLst>
        </pc:picChg>
      </pc:sldChg>
      <pc:sldChg chg="addSp delSp modSp mod setBg modClrScheme delDesignElem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3438575416" sldId="258"/>
        </pc:sldMkLst>
        <pc:spChg chg="del">
          <ac:chgData name="Neeta Hegde" userId="S::nhegde1@student.gsu.edu::8656a8ff-bc79-473a-87c4-caf75192c7c0" providerId="AD" clId="Web-{8EBA1823-3328-FC3C-F6E5-D2FB565423E6}" dt="2023-12-02T22:19:54.455" v="4"/>
          <ac:spMkLst>
            <pc:docMk/>
            <pc:sldMk cId="3438575416" sldId="258"/>
            <ac:spMk id="2" creationId="{ABF72B42-C3F1-00FB-0124-25EF4E4906A5}"/>
          </ac:spMkLst>
        </pc:spChg>
        <pc:spChg chg="del">
          <ac:chgData name="Neeta Hegde" userId="S::nhegde1@student.gsu.edu::8656a8ff-bc79-473a-87c4-caf75192c7c0" providerId="AD" clId="Web-{8EBA1823-3328-FC3C-F6E5-D2FB565423E6}" dt="2023-12-02T22:19:51.470" v="3"/>
          <ac:spMkLst>
            <pc:docMk/>
            <pc:sldMk cId="3438575416" sldId="258"/>
            <ac:spMk id="3" creationId="{9E6AFAAD-7D3B-A900-3C33-4C4C7569CA7F}"/>
          </ac:spMkLst>
        </pc:spChg>
        <pc:spChg chg="add del mod">
          <ac:chgData name="Neeta Hegde" userId="S::nhegde1@student.gsu.edu::8656a8ff-bc79-473a-87c4-caf75192c7c0" providerId="AD" clId="Web-{8EBA1823-3328-FC3C-F6E5-D2FB565423E6}" dt="2023-12-02T22:19:56.299" v="5"/>
          <ac:spMkLst>
            <pc:docMk/>
            <pc:sldMk cId="3438575416" sldId="258"/>
            <ac:spMk id="5" creationId="{356F81F2-7F04-18E7-5378-BCC6F6B7D1E7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0:10.831" v="8"/>
          <ac:spMkLst>
            <pc:docMk/>
            <pc:sldMk cId="3438575416" sldId="258"/>
            <ac:spMk id="11" creationId="{F3060C83-F051-4F0E-ABAD-AA0DFC48B218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0:10.831" v="8"/>
          <ac:spMkLst>
            <pc:docMk/>
            <pc:sldMk cId="3438575416" sldId="258"/>
            <ac:spMk id="13" creationId="{83C98ABE-055B-441F-B07E-44F97F083C39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0:10.831" v="8"/>
          <ac:spMkLst>
            <pc:docMk/>
            <pc:sldMk cId="3438575416" sldId="258"/>
            <ac:spMk id="15" creationId="{29FDB030-9B49-4CED-8CCD-4D99382388AC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0:10.831" v="8"/>
          <ac:spMkLst>
            <pc:docMk/>
            <pc:sldMk cId="3438575416" sldId="258"/>
            <ac:spMk id="17" creationId="{3783CA14-24A1-485C-8B30-D6A5D87987AD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0:10.831" v="8"/>
          <ac:spMkLst>
            <pc:docMk/>
            <pc:sldMk cId="3438575416" sldId="258"/>
            <ac:spMk id="19" creationId="{9A97C86A-04D6-40F7-AE84-31AB43E6A84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0:10.831" v="8"/>
          <ac:spMkLst>
            <pc:docMk/>
            <pc:sldMk cId="3438575416" sldId="258"/>
            <ac:spMk id="21" creationId="{FF9F2414-84E8-453E-B1F3-389FDE8192D9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0:10.831" v="8"/>
          <ac:spMkLst>
            <pc:docMk/>
            <pc:sldMk cId="3438575416" sldId="258"/>
            <ac:spMk id="23" creationId="{3ECA69A1-7536-43AC-85EF-C7106179F5ED}"/>
          </ac:spMkLst>
        </pc:spChg>
        <pc:spChg chg="add del">
          <ac:chgData name="Neeta Hegde" userId="S::nhegde1@student.gsu.edu::8656a8ff-bc79-473a-87c4-caf75192c7c0" providerId="AD" clId="Web-{8EBA1823-3328-FC3C-F6E5-D2FB565423E6}" dt="2023-12-03T01:33:49.842" v="195"/>
          <ac:spMkLst>
            <pc:docMk/>
            <pc:sldMk cId="3438575416" sldId="258"/>
            <ac:spMk id="25" creationId="{42A4FC2C-047E-45A5-965D-8E1E3BF09BC6}"/>
          </ac:spMkLst>
        </pc:spChg>
        <pc:picChg chg="add mod">
          <ac:chgData name="Neeta Hegde" userId="S::nhegde1@student.gsu.edu::8656a8ff-bc79-473a-87c4-caf75192c7c0" providerId="AD" clId="Web-{8EBA1823-3328-FC3C-F6E5-D2FB565423E6}" dt="2023-12-02T22:48:06.641" v="171" actId="14100"/>
          <ac:picMkLst>
            <pc:docMk/>
            <pc:sldMk cId="3438575416" sldId="258"/>
            <ac:picMk id="6" creationId="{2552DD71-294E-1FD5-02B7-582CEFF3912F}"/>
          </ac:picMkLst>
        </pc:picChg>
      </pc:sldChg>
      <pc:sldChg chg="addSp delSp modSp mod setBg modClrScheme delDesignElem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4073112242" sldId="259"/>
        </pc:sldMkLst>
        <pc:spChg chg="del">
          <ac:chgData name="Neeta Hegde" userId="S::nhegde1@student.gsu.edu::8656a8ff-bc79-473a-87c4-caf75192c7c0" providerId="AD" clId="Web-{8EBA1823-3328-FC3C-F6E5-D2FB565423E6}" dt="2023-12-02T22:20:46.535" v="11"/>
          <ac:spMkLst>
            <pc:docMk/>
            <pc:sldMk cId="4073112242" sldId="259"/>
            <ac:spMk id="2" creationId="{F205E00A-C375-D7FA-559A-55DC4B99C6ED}"/>
          </ac:spMkLst>
        </pc:spChg>
        <pc:spChg chg="del">
          <ac:chgData name="Neeta Hegde" userId="S::nhegde1@student.gsu.edu::8656a8ff-bc79-473a-87c4-caf75192c7c0" providerId="AD" clId="Web-{8EBA1823-3328-FC3C-F6E5-D2FB565423E6}" dt="2023-12-02T22:20:43.020" v="10"/>
          <ac:spMkLst>
            <pc:docMk/>
            <pc:sldMk cId="4073112242" sldId="259"/>
            <ac:spMk id="3" creationId="{F3E7355C-A5D3-E560-9ED7-BCF0C1674653}"/>
          </ac:spMkLst>
        </pc:spChg>
        <pc:spChg chg="add del mod">
          <ac:chgData name="Neeta Hegde" userId="S::nhegde1@student.gsu.edu::8656a8ff-bc79-473a-87c4-caf75192c7c0" providerId="AD" clId="Web-{8EBA1823-3328-FC3C-F6E5-D2FB565423E6}" dt="2023-12-02T22:20:54.567" v="12"/>
          <ac:spMkLst>
            <pc:docMk/>
            <pc:sldMk cId="4073112242" sldId="259"/>
            <ac:spMk id="5" creationId="{66F3B2C9-94C0-02F4-49EA-E2D583798160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4:34.732" v="21"/>
          <ac:spMkLst>
            <pc:docMk/>
            <pc:sldMk cId="4073112242" sldId="259"/>
            <ac:spMk id="8" creationId="{216BB327-7AA9-4EC5-815F-9D8E6BC53E34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4:23.591" v="15"/>
          <ac:spMkLst>
            <pc:docMk/>
            <pc:sldMk cId="4073112242" sldId="259"/>
            <ac:spMk id="11" creationId="{42A4FC2C-047E-45A5-965D-8E1E3BF09BC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4:27.013" v="17"/>
          <ac:spMkLst>
            <pc:docMk/>
            <pc:sldMk cId="4073112242" sldId="259"/>
            <ac:spMk id="13" creationId="{83C98ABE-055B-441F-B07E-44F97F083C39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4:27.013" v="17"/>
          <ac:spMkLst>
            <pc:docMk/>
            <pc:sldMk cId="4073112242" sldId="259"/>
            <ac:spMk id="14" creationId="{F3060C83-F051-4F0E-ABAD-AA0DFC48B218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4:27.013" v="17"/>
          <ac:spMkLst>
            <pc:docMk/>
            <pc:sldMk cId="4073112242" sldId="259"/>
            <ac:spMk id="15" creationId="{29FDB030-9B49-4CED-8CCD-4D99382388AC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4:27.013" v="17"/>
          <ac:spMkLst>
            <pc:docMk/>
            <pc:sldMk cId="4073112242" sldId="259"/>
            <ac:spMk id="17" creationId="{3783CA14-24A1-485C-8B30-D6A5D87987AD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4:27.013" v="17"/>
          <ac:spMkLst>
            <pc:docMk/>
            <pc:sldMk cId="4073112242" sldId="259"/>
            <ac:spMk id="19" creationId="{9A97C86A-04D6-40F7-AE84-31AB43E6A84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4:27.013" v="17"/>
          <ac:spMkLst>
            <pc:docMk/>
            <pc:sldMk cId="4073112242" sldId="259"/>
            <ac:spMk id="21" creationId="{FF9F2414-84E8-453E-B1F3-389FDE8192D9}"/>
          </ac:spMkLst>
        </pc:spChg>
        <pc:spChg chg="add del">
          <ac:chgData name="Neeta Hegde" userId="S::nhegde1@student.gsu.edu::8656a8ff-bc79-473a-87c4-caf75192c7c0" providerId="AD" clId="Web-{8EBA1823-3328-FC3C-F6E5-D2FB565423E6}" dt="2023-12-03T01:33:49.842" v="195"/>
          <ac:spMkLst>
            <pc:docMk/>
            <pc:sldMk cId="4073112242" sldId="259"/>
            <ac:spMk id="22" creationId="{42A4FC2C-047E-45A5-965D-8E1E3BF09BC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4:27.013" v="17"/>
          <ac:spMkLst>
            <pc:docMk/>
            <pc:sldMk cId="4073112242" sldId="259"/>
            <ac:spMk id="23" creationId="{3ECA69A1-7536-43AC-85EF-C7106179F5ED}"/>
          </ac:spMkLst>
        </pc:spChg>
        <pc:grpChg chg="add del">
          <ac:chgData name="Neeta Hegde" userId="S::nhegde1@student.gsu.edu::8656a8ff-bc79-473a-87c4-caf75192c7c0" providerId="AD" clId="Web-{8EBA1823-3328-FC3C-F6E5-D2FB565423E6}" dt="2023-12-02T22:24:41.686" v="23"/>
          <ac:grpSpMkLst>
            <pc:docMk/>
            <pc:sldMk cId="4073112242" sldId="259"/>
            <ac:grpSpMk id="10" creationId="{723C66ED-DBBF-12CA-7F5E-813E0E7D036A}"/>
          </ac:grpSpMkLst>
        </pc:grpChg>
        <pc:picChg chg="add mod">
          <ac:chgData name="Neeta Hegde" userId="S::nhegde1@student.gsu.edu::8656a8ff-bc79-473a-87c4-caf75192c7c0" providerId="AD" clId="Web-{8EBA1823-3328-FC3C-F6E5-D2FB565423E6}" dt="2023-12-02T22:24:41.686" v="24"/>
          <ac:picMkLst>
            <pc:docMk/>
            <pc:sldMk cId="4073112242" sldId="259"/>
            <ac:picMk id="6" creationId="{D240C948-82FF-4AE8-0FE8-8FD07B39E75A}"/>
          </ac:picMkLst>
        </pc:picChg>
      </pc:sldChg>
      <pc:sldChg chg="addSp delSp modSp mod setBg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3701128239" sldId="260"/>
        </pc:sldMkLst>
        <pc:spChg chg="del">
          <ac:chgData name="Neeta Hegde" userId="S::nhegde1@student.gsu.edu::8656a8ff-bc79-473a-87c4-caf75192c7c0" providerId="AD" clId="Web-{8EBA1823-3328-FC3C-F6E5-D2FB565423E6}" dt="2023-12-02T22:26:54.816" v="26"/>
          <ac:spMkLst>
            <pc:docMk/>
            <pc:sldMk cId="3701128239" sldId="260"/>
            <ac:spMk id="2" creationId="{3685DA63-8EAE-021C-0EED-4A63C46B787B}"/>
          </ac:spMkLst>
        </pc:spChg>
        <pc:spChg chg="del">
          <ac:chgData name="Neeta Hegde" userId="S::nhegde1@student.gsu.edu::8656a8ff-bc79-473a-87c4-caf75192c7c0" providerId="AD" clId="Web-{8EBA1823-3328-FC3C-F6E5-D2FB565423E6}" dt="2023-12-02T22:26:46.222" v="25"/>
          <ac:spMkLst>
            <pc:docMk/>
            <pc:sldMk cId="3701128239" sldId="260"/>
            <ac:spMk id="3" creationId="{F009F32E-F780-188A-1126-AE001B955872}"/>
          </ac:spMkLst>
        </pc:spChg>
        <pc:spChg chg="add del mod">
          <ac:chgData name="Neeta Hegde" userId="S::nhegde1@student.gsu.edu::8656a8ff-bc79-473a-87c4-caf75192c7c0" providerId="AD" clId="Web-{8EBA1823-3328-FC3C-F6E5-D2FB565423E6}" dt="2023-12-02T22:26:58.207" v="27"/>
          <ac:spMkLst>
            <pc:docMk/>
            <pc:sldMk cId="3701128239" sldId="260"/>
            <ac:spMk id="5" creationId="{68C2D1A4-374B-B262-92EB-B0A66925E523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3:29.192" v="65"/>
          <ac:spMkLst>
            <pc:docMk/>
            <pc:sldMk cId="3701128239" sldId="260"/>
            <ac:spMk id="11" creationId="{ABF05387-1215-08EE-36D5-EE2122EE8ED4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28:49.243" v="37"/>
          <ac:spMkLst>
            <pc:docMk/>
            <pc:sldMk cId="3701128239" sldId="260"/>
            <ac:spMk id="13" creationId="{42A4FC2C-047E-45A5-965D-8E1E3BF09BC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4:16.944" v="70"/>
          <ac:spMkLst>
            <pc:docMk/>
            <pc:sldMk cId="3701128239" sldId="260"/>
            <ac:spMk id="16" creationId="{5DFACEB2-7564-4FB9-B739-C2CE339BA3D2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4:29.742" v="78"/>
          <ac:spMkLst>
            <pc:docMk/>
            <pc:sldMk cId="3701128239" sldId="260"/>
            <ac:spMk id="17" creationId="{42A4FC2C-047E-45A5-965D-8E1E3BF09BC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2:03.142" v="53"/>
          <ac:spMkLst>
            <pc:docMk/>
            <pc:sldMk cId="3701128239" sldId="260"/>
            <ac:spMk id="18" creationId="{42A4FC2C-047E-45A5-965D-8E1E3BF09BC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4:16.944" v="70"/>
          <ac:spMkLst>
            <pc:docMk/>
            <pc:sldMk cId="3701128239" sldId="260"/>
            <ac:spMk id="19" creationId="{73EDB3DA-AEF0-428A-A317-C42827E6C83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5:00.103" v="82"/>
          <ac:spMkLst>
            <pc:docMk/>
            <pc:sldMk cId="3701128239" sldId="260"/>
            <ac:spMk id="20" creationId="{22F15A2D-2324-487D-A02A-BF46C5C580EB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4:16.944" v="70"/>
          <ac:spMkLst>
            <pc:docMk/>
            <pc:sldMk cId="3701128239" sldId="260"/>
            <ac:spMk id="21" creationId="{4A06AD8B-0227-4FF6-AEB4-C66C5A5398C1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5:00.103" v="82"/>
          <ac:spMkLst>
            <pc:docMk/>
            <pc:sldMk cId="3701128239" sldId="260"/>
            <ac:spMk id="22" creationId="{2AEAFA59-923A-4F54-8B49-44C970BCC323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2:25.971" v="57"/>
          <ac:spMkLst>
            <pc:docMk/>
            <pc:sldMk cId="3701128239" sldId="260"/>
            <ac:spMk id="23" creationId="{E97C36FC-DEAA-4DCA-B0AB-7F9357FA401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5:00.103" v="82"/>
          <ac:spMkLst>
            <pc:docMk/>
            <pc:sldMk cId="3701128239" sldId="260"/>
            <ac:spMk id="24" creationId="{C37E9D4B-7BFA-4D10-B666-547BAC499469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2:25.971" v="57"/>
          <ac:spMkLst>
            <pc:docMk/>
            <pc:sldMk cId="3701128239" sldId="260"/>
            <ac:spMk id="25" creationId="{278C38CD-A630-49FF-8417-6792A2B13FCA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7:34.625" v="86"/>
          <ac:spMkLst>
            <pc:docMk/>
            <pc:sldMk cId="3701128239" sldId="260"/>
            <ac:spMk id="26" creationId="{A9F529C3-C941-49FD-8C67-82F134F64BDB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7:34.625" v="86"/>
          <ac:spMkLst>
            <pc:docMk/>
            <pc:sldMk cId="3701128239" sldId="260"/>
            <ac:spMk id="27" creationId="{20586029-32A0-47E5-9AEC-AE3ABA6B94D0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7:40.062" v="90"/>
          <ac:spMkLst>
            <pc:docMk/>
            <pc:sldMk cId="3701128239" sldId="260"/>
            <ac:spMk id="29" creationId="{99D1FD2A-2BBA-4B7A-80E4-09314FE251FE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2:42.722" v="59"/>
          <ac:spMkLst>
            <pc:docMk/>
            <pc:sldMk cId="3701128239" sldId="260"/>
            <ac:spMk id="30" creationId="{E97C36FC-DEAA-4DCA-B0AB-7F9357FA4016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7:42.516" v="92"/>
          <ac:spMkLst>
            <pc:docMk/>
            <pc:sldMk cId="3701128239" sldId="260"/>
            <ac:spMk id="31" creationId="{854ECEBE-9353-406C-9313-02A517A310EF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2:45.550" v="60"/>
          <ac:spMkLst>
            <pc:docMk/>
            <pc:sldMk cId="3701128239" sldId="260"/>
            <ac:spMk id="32" creationId="{278C38CD-A630-49FF-8417-6792A2B13FCA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7:42.516" v="92"/>
          <ac:spMkLst>
            <pc:docMk/>
            <pc:sldMk cId="3701128239" sldId="260"/>
            <ac:spMk id="33" creationId="{86806086-A782-4311-A63B-1A68574D8067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7:42.516" v="92"/>
          <ac:spMkLst>
            <pc:docMk/>
            <pc:sldMk cId="3701128239" sldId="260"/>
            <ac:spMk id="34" creationId="{CE71458B-DF80-43DF-9693-2EC3878ACAB5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7:42.516" v="92"/>
          <ac:spMkLst>
            <pc:docMk/>
            <pc:sldMk cId="3701128239" sldId="260"/>
            <ac:spMk id="35" creationId="{DE1994AC-22D1-4B48-9EDA-BE373E704567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7:42.516" v="92"/>
          <ac:spMkLst>
            <pc:docMk/>
            <pc:sldMk cId="3701128239" sldId="260"/>
            <ac:spMk id="36" creationId="{22220111-5018-4EB7-A38B-79BD37F7C095}"/>
          </ac:spMkLst>
        </pc:spChg>
        <pc:spChg chg="add">
          <ac:chgData name="Neeta Hegde" userId="S::nhegde1@student.gsu.edu::8656a8ff-bc79-473a-87c4-caf75192c7c0" providerId="AD" clId="Web-{8EBA1823-3328-FC3C-F6E5-D2FB565423E6}" dt="2023-12-02T22:38:04.954" v="97"/>
          <ac:spMkLst>
            <pc:docMk/>
            <pc:sldMk cId="3701128239" sldId="260"/>
            <ac:spMk id="37" creationId="{A9F529C3-C941-49FD-8C67-82F134F64BDB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8:02.251" v="94"/>
          <ac:spMkLst>
            <pc:docMk/>
            <pc:sldMk cId="3701128239" sldId="260"/>
            <ac:spMk id="38" creationId="{22F15A2D-2324-487D-A02A-BF46C5C580EB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8:02.251" v="94"/>
          <ac:spMkLst>
            <pc:docMk/>
            <pc:sldMk cId="3701128239" sldId="260"/>
            <ac:spMk id="39" creationId="{2AEAFA59-923A-4F54-8B49-44C970BCC323}"/>
          </ac:spMkLst>
        </pc:spChg>
        <pc:spChg chg="add del">
          <ac:chgData name="Neeta Hegde" userId="S::nhegde1@student.gsu.edu::8656a8ff-bc79-473a-87c4-caf75192c7c0" providerId="AD" clId="Web-{8EBA1823-3328-FC3C-F6E5-D2FB565423E6}" dt="2023-12-02T22:38:02.251" v="94"/>
          <ac:spMkLst>
            <pc:docMk/>
            <pc:sldMk cId="3701128239" sldId="260"/>
            <ac:spMk id="40" creationId="{C37E9D4B-7BFA-4D10-B666-547BAC499469}"/>
          </ac:spMkLst>
        </pc:spChg>
        <pc:spChg chg="add">
          <ac:chgData name="Neeta Hegde" userId="S::nhegde1@student.gsu.edu::8656a8ff-bc79-473a-87c4-caf75192c7c0" providerId="AD" clId="Web-{8EBA1823-3328-FC3C-F6E5-D2FB565423E6}" dt="2023-12-02T22:38:04.954" v="97"/>
          <ac:spMkLst>
            <pc:docMk/>
            <pc:sldMk cId="3701128239" sldId="260"/>
            <ac:spMk id="41" creationId="{20586029-32A0-47E5-9AEC-AE3ABA6B94D0}"/>
          </ac:spMkLst>
        </pc:spChg>
        <pc:spChg chg="add del mod">
          <ac:chgData name="Neeta Hegde" userId="S::nhegde1@student.gsu.edu::8656a8ff-bc79-473a-87c4-caf75192c7c0" providerId="AD" clId="Web-{8EBA1823-3328-FC3C-F6E5-D2FB565423E6}" dt="2023-12-02T22:41:55.323" v="118"/>
          <ac:spMkLst>
            <pc:docMk/>
            <pc:sldMk cId="3701128239" sldId="260"/>
            <ac:spMk id="43" creationId="{A641AD52-83E4-5404-9163-42B18EE1F422}"/>
          </ac:spMkLst>
        </pc:spChg>
        <pc:spChg chg="add mod">
          <ac:chgData name="Neeta Hegde" userId="S::nhegde1@student.gsu.edu::8656a8ff-bc79-473a-87c4-caf75192c7c0" providerId="AD" clId="Web-{8EBA1823-3328-FC3C-F6E5-D2FB565423E6}" dt="2023-12-02T22:47:54.578" v="170"/>
          <ac:spMkLst>
            <pc:docMk/>
            <pc:sldMk cId="3701128239" sldId="260"/>
            <ac:spMk id="67" creationId="{2141FADD-D679-03F3-53CA-BD0B6794C316}"/>
          </ac:spMkLst>
        </pc:spChg>
        <pc:picChg chg="add del mod">
          <ac:chgData name="Neeta Hegde" userId="S::nhegde1@student.gsu.edu::8656a8ff-bc79-473a-87c4-caf75192c7c0" providerId="AD" clId="Web-{8EBA1823-3328-FC3C-F6E5-D2FB565423E6}" dt="2023-12-02T22:28:12.617" v="31"/>
          <ac:picMkLst>
            <pc:docMk/>
            <pc:sldMk cId="3701128239" sldId="260"/>
            <ac:picMk id="6" creationId="{86AEB3A7-3119-4E2B-EC6C-135C73230AAB}"/>
          </ac:picMkLst>
        </pc:picChg>
        <pc:picChg chg="add del mod">
          <ac:chgData name="Neeta Hegde" userId="S::nhegde1@student.gsu.edu::8656a8ff-bc79-473a-87c4-caf75192c7c0" providerId="AD" clId="Web-{8EBA1823-3328-FC3C-F6E5-D2FB565423E6}" dt="2023-12-02T22:28:32.352" v="33"/>
          <ac:picMkLst>
            <pc:docMk/>
            <pc:sldMk cId="3701128239" sldId="260"/>
            <ac:picMk id="7" creationId="{B6F83795-8C43-BA33-7431-4F3D3D536C42}"/>
          </ac:picMkLst>
        </pc:picChg>
        <pc:picChg chg="add del mod modCrop">
          <ac:chgData name="Neeta Hegde" userId="S::nhegde1@student.gsu.edu::8656a8ff-bc79-473a-87c4-caf75192c7c0" providerId="AD" clId="Web-{8EBA1823-3328-FC3C-F6E5-D2FB565423E6}" dt="2023-12-02T22:30:44.451" v="44"/>
          <ac:picMkLst>
            <pc:docMk/>
            <pc:sldMk cId="3701128239" sldId="260"/>
            <ac:picMk id="8" creationId="{80933AC1-1E16-12E6-1386-3852684085DA}"/>
          </ac:picMkLst>
        </pc:picChg>
        <pc:picChg chg="add del mod">
          <ac:chgData name="Neeta Hegde" userId="S::nhegde1@student.gsu.edu::8656a8ff-bc79-473a-87c4-caf75192c7c0" providerId="AD" clId="Web-{8EBA1823-3328-FC3C-F6E5-D2FB565423E6}" dt="2023-12-02T22:33:16.801" v="63"/>
          <ac:picMkLst>
            <pc:docMk/>
            <pc:sldMk cId="3701128239" sldId="260"/>
            <ac:picMk id="9" creationId="{BDAF033D-D536-FCEE-F4BE-9E90AAB31612}"/>
          </ac:picMkLst>
        </pc:picChg>
        <pc:picChg chg="add del mod">
          <ac:chgData name="Neeta Hegde" userId="S::nhegde1@student.gsu.edu::8656a8ff-bc79-473a-87c4-caf75192c7c0" providerId="AD" clId="Web-{8EBA1823-3328-FC3C-F6E5-D2FB565423E6}" dt="2023-12-02T22:33:15.692" v="62"/>
          <ac:picMkLst>
            <pc:docMk/>
            <pc:sldMk cId="3701128239" sldId="260"/>
            <ac:picMk id="10" creationId="{2B184F18-D750-D25D-0E5B-0B58466DE31B}"/>
          </ac:picMkLst>
        </pc:picChg>
        <pc:picChg chg="add del mod ord">
          <ac:chgData name="Neeta Hegde" userId="S::nhegde1@student.gsu.edu::8656a8ff-bc79-473a-87c4-caf75192c7c0" providerId="AD" clId="Web-{8EBA1823-3328-FC3C-F6E5-D2FB565423E6}" dt="2023-12-02T22:40:21.413" v="101"/>
          <ac:picMkLst>
            <pc:docMk/>
            <pc:sldMk cId="3701128239" sldId="260"/>
            <ac:picMk id="12" creationId="{18E466F7-28DE-15B4-DE1B-D15A34FB83B7}"/>
          </ac:picMkLst>
        </pc:picChg>
        <pc:picChg chg="add del mod">
          <ac:chgData name="Neeta Hegde" userId="S::nhegde1@student.gsu.edu::8656a8ff-bc79-473a-87c4-caf75192c7c0" providerId="AD" clId="Web-{8EBA1823-3328-FC3C-F6E5-D2FB565423E6}" dt="2023-12-02T22:41:02.258" v="108"/>
          <ac:picMkLst>
            <pc:docMk/>
            <pc:sldMk cId="3701128239" sldId="260"/>
            <ac:picMk id="14" creationId="{F7567EA8-6A2C-1A95-C837-B77C3968D048}"/>
          </ac:picMkLst>
        </pc:picChg>
        <pc:picChg chg="add del mod">
          <ac:chgData name="Neeta Hegde" userId="S::nhegde1@student.gsu.edu::8656a8ff-bc79-473a-87c4-caf75192c7c0" providerId="AD" clId="Web-{8EBA1823-3328-FC3C-F6E5-D2FB565423E6}" dt="2023-12-02T22:44:15.610" v="135"/>
          <ac:picMkLst>
            <pc:docMk/>
            <pc:sldMk cId="3701128239" sldId="260"/>
            <ac:picMk id="15" creationId="{D76F4C3A-E46A-3282-5C87-8ABEF5E60ADB}"/>
          </ac:picMkLst>
        </pc:picChg>
        <pc:picChg chg="add del mod">
          <ac:chgData name="Neeta Hegde" userId="S::nhegde1@student.gsu.edu::8656a8ff-bc79-473a-87c4-caf75192c7c0" providerId="AD" clId="Web-{8EBA1823-3328-FC3C-F6E5-D2FB565423E6}" dt="2023-12-02T22:44:17.860" v="136"/>
          <ac:picMkLst>
            <pc:docMk/>
            <pc:sldMk cId="3701128239" sldId="260"/>
            <ac:picMk id="48" creationId="{91F656A4-DD3E-FCA1-3570-8722869F4921}"/>
          </ac:picMkLst>
        </pc:picChg>
        <pc:picChg chg="add del mod">
          <ac:chgData name="Neeta Hegde" userId="S::nhegde1@student.gsu.edu::8656a8ff-bc79-473a-87c4-caf75192c7c0" providerId="AD" clId="Web-{8EBA1823-3328-FC3C-F6E5-D2FB565423E6}" dt="2023-12-02T22:45:37.681" v="155"/>
          <ac:picMkLst>
            <pc:docMk/>
            <pc:sldMk cId="3701128239" sldId="260"/>
            <ac:picMk id="52" creationId="{FAE4215B-18E2-C099-7572-1119F4E27C04}"/>
          </ac:picMkLst>
        </pc:picChg>
        <pc:picChg chg="add mod">
          <ac:chgData name="Neeta Hegde" userId="S::nhegde1@student.gsu.edu::8656a8ff-bc79-473a-87c4-caf75192c7c0" providerId="AD" clId="Web-{8EBA1823-3328-FC3C-F6E5-D2FB565423E6}" dt="2023-12-02T22:45:23.660" v="154" actId="1076"/>
          <ac:picMkLst>
            <pc:docMk/>
            <pc:sldMk cId="3701128239" sldId="260"/>
            <ac:picMk id="56" creationId="{15F5CC9A-0D60-CE28-2C0E-031A724C312C}"/>
          </ac:picMkLst>
        </pc:picChg>
        <pc:picChg chg="add mod">
          <ac:chgData name="Neeta Hegde" userId="S::nhegde1@student.gsu.edu::8656a8ff-bc79-473a-87c4-caf75192c7c0" providerId="AD" clId="Web-{8EBA1823-3328-FC3C-F6E5-D2FB565423E6}" dt="2023-12-02T22:45:07.769" v="150" actId="1076"/>
          <ac:picMkLst>
            <pc:docMk/>
            <pc:sldMk cId="3701128239" sldId="260"/>
            <ac:picMk id="59" creationId="{B67A87FC-CBE2-38A9-AAA8-CBB0CC5B5236}"/>
          </ac:picMkLst>
        </pc:picChg>
        <pc:picChg chg="add mod">
          <ac:chgData name="Neeta Hegde" userId="S::nhegde1@student.gsu.edu::8656a8ff-bc79-473a-87c4-caf75192c7c0" providerId="AD" clId="Web-{8EBA1823-3328-FC3C-F6E5-D2FB565423E6}" dt="2023-12-02T22:45:09.316" v="151" actId="1076"/>
          <ac:picMkLst>
            <pc:docMk/>
            <pc:sldMk cId="3701128239" sldId="260"/>
            <ac:picMk id="63" creationId="{3C90D0DF-059F-2067-AB4B-70FFD9E8A39E}"/>
          </ac:picMkLst>
        </pc:picChg>
        <pc:cxnChg chg="add del">
          <ac:chgData name="Neeta Hegde" userId="S::nhegde1@student.gsu.edu::8656a8ff-bc79-473a-87c4-caf75192c7c0" providerId="AD" clId="Web-{8EBA1823-3328-FC3C-F6E5-D2FB565423E6}" dt="2023-12-02T22:37:34.625" v="86"/>
          <ac:cxnSpMkLst>
            <pc:docMk/>
            <pc:sldMk cId="3701128239" sldId="260"/>
            <ac:cxnSpMk id="28" creationId="{8C730EAB-A532-4295-A302-FB4B90DB9F5E}"/>
          </ac:cxnSpMkLst>
        </pc:cxnChg>
        <pc:cxnChg chg="add">
          <ac:chgData name="Neeta Hegde" userId="S::nhegde1@student.gsu.edu::8656a8ff-bc79-473a-87c4-caf75192c7c0" providerId="AD" clId="Web-{8EBA1823-3328-FC3C-F6E5-D2FB565423E6}" dt="2023-12-02T22:38:04.954" v="97"/>
          <ac:cxnSpMkLst>
            <pc:docMk/>
            <pc:sldMk cId="3701128239" sldId="260"/>
            <ac:cxnSpMk id="42" creationId="{8C730EAB-A532-4295-A302-FB4B90DB9F5E}"/>
          </ac:cxnSpMkLst>
        </pc:cxnChg>
      </pc:sldChg>
      <pc:sldChg chg="addSp delSp 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3267321555" sldId="261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3267321555" sldId="261"/>
            <ac:spMk id="2" creationId="{E82F0FD0-764B-7774-A0B6-EF2FE62EF75F}"/>
          </ac:spMkLst>
        </pc:spChg>
        <pc:spChg chg="del mod">
          <ac:chgData name="Neeta Hegde" userId="S::nhegde1@student.gsu.edu::8656a8ff-bc79-473a-87c4-caf75192c7c0" providerId="AD" clId="Web-{8EBA1823-3328-FC3C-F6E5-D2FB565423E6}" dt="2023-12-02T22:48:40.066" v="174"/>
          <ac:spMkLst>
            <pc:docMk/>
            <pc:sldMk cId="3267321555" sldId="261"/>
            <ac:spMk id="3" creationId="{D1E09242-CB35-AE72-C15C-4040232EDBC5}"/>
          </ac:spMkLst>
        </pc:spChg>
        <pc:spChg chg="add 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3267321555" sldId="261"/>
            <ac:spMk id="5" creationId="{BACB75D8-87DD-4D27-6111-930EF53FC77E}"/>
          </ac:spMkLst>
        </pc:spChg>
        <pc:spChg chg="add mod">
          <ac:chgData name="Neeta Hegde" userId="S::nhegde1@student.gsu.edu::8656a8ff-bc79-473a-87c4-caf75192c7c0" providerId="AD" clId="Web-{8EBA1823-3328-FC3C-F6E5-D2FB565423E6}" dt="2023-12-02T22:49:54.288" v="187" actId="14100"/>
          <ac:spMkLst>
            <pc:docMk/>
            <pc:sldMk cId="3267321555" sldId="261"/>
            <ac:spMk id="6" creationId="{29822B06-EE7B-3141-D05B-6EB58407AD58}"/>
          </ac:spMkLst>
        </pc:sp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184799516" sldId="262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184799516" sldId="262"/>
            <ac:spMk id="2" creationId="{5150AFDE-25DB-1746-D8BE-E94053B46F3D}"/>
          </ac:spMkLst>
        </pc:spChg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184799516" sldId="262"/>
            <ac:spMk id="3" creationId="{5FD33D2E-7CB0-8017-EC78-6B741E5E4592}"/>
          </ac:spMkLst>
        </pc:sp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2998311131" sldId="263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2998311131" sldId="263"/>
            <ac:spMk id="2" creationId="{38AFBDC3-A585-0957-FDC6-BC7C88FE7E08}"/>
          </ac:spMkLst>
        </pc:spChg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2998311131" sldId="263"/>
            <ac:spMk id="3" creationId="{E9C361DA-906E-E314-6833-3FB19EB50AFE}"/>
          </ac:spMkLst>
        </pc:sp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3659057336" sldId="264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3659057336" sldId="264"/>
            <ac:spMk id="2" creationId="{6D6EBA79-0D59-5461-04E8-D940AABF5B28}"/>
          </ac:spMkLst>
        </pc:spChg>
        <pc:picChg chg="mod ord">
          <ac:chgData name="Neeta Hegde" userId="S::nhegde1@student.gsu.edu::8656a8ff-bc79-473a-87c4-caf75192c7c0" providerId="AD" clId="Web-{8EBA1823-3328-FC3C-F6E5-D2FB565423E6}" dt="2023-12-03T01:34:32.639" v="201"/>
          <ac:picMkLst>
            <pc:docMk/>
            <pc:sldMk cId="3659057336" sldId="264"/>
            <ac:picMk id="10" creationId="{B1DEB4D4-1A06-5EB6-E3C7-3E3FB1E2626A}"/>
          </ac:picMkLst>
        </pc:pic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3019440986" sldId="265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3019440986" sldId="265"/>
            <ac:spMk id="2" creationId="{CE64A79A-69C7-902F-AF22-BE1123B851A8}"/>
          </ac:spMkLst>
        </pc:spChg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3019440986" sldId="265"/>
            <ac:spMk id="3" creationId="{1D868164-A5BA-E814-9383-7FABB082C039}"/>
          </ac:spMkLst>
        </pc:sp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3608858474" sldId="266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3608858474" sldId="266"/>
            <ac:spMk id="2" creationId="{CCCBD8B0-A21B-ECEA-2697-6897D8D1C40A}"/>
          </ac:spMkLst>
        </pc:spChg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3608858474" sldId="266"/>
            <ac:spMk id="3" creationId="{DA622891-B6C3-93E4-EF9C-C8C5E3268C1A}"/>
          </ac:spMkLst>
        </pc:sp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42991294" sldId="267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42991294" sldId="267"/>
            <ac:spMk id="2" creationId="{21A3A7B8-AF8A-9F19-414D-9EFD04EDFC6A}"/>
          </ac:spMkLst>
        </pc:spChg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42991294" sldId="267"/>
            <ac:spMk id="3" creationId="{85B38038-F768-9B19-2265-303901D07733}"/>
          </ac:spMkLst>
        </pc:sp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2529959518" sldId="268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2529959518" sldId="268"/>
            <ac:spMk id="2" creationId="{28E42A04-2BBF-0461-C40C-CD0878158F07}"/>
          </ac:spMkLst>
        </pc:spChg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2529959518" sldId="268"/>
            <ac:spMk id="3" creationId="{33684140-725C-FBD9-52E8-1DE5265583C8}"/>
          </ac:spMkLst>
        </pc:sp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3645309830" sldId="269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3645309830" sldId="269"/>
            <ac:spMk id="2" creationId="{BD220D84-90CA-6FDC-ED0D-8D3F5AE485DF}"/>
          </ac:spMkLst>
        </pc:spChg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3645309830" sldId="269"/>
            <ac:spMk id="3" creationId="{0F8BE746-4AC4-EAD6-63B5-679413EB0ED9}"/>
          </ac:spMkLst>
        </pc:sp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2287025908" sldId="270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2287025908" sldId="270"/>
            <ac:spMk id="2" creationId="{3E13EAA7-6E57-93DA-019B-F6DC3B60F5C9}"/>
          </ac:spMkLst>
        </pc:spChg>
        <pc:picChg chg="mod ord">
          <ac:chgData name="Neeta Hegde" userId="S::nhegde1@student.gsu.edu::8656a8ff-bc79-473a-87c4-caf75192c7c0" providerId="AD" clId="Web-{8EBA1823-3328-FC3C-F6E5-D2FB565423E6}" dt="2023-12-03T01:34:32.639" v="201"/>
          <ac:picMkLst>
            <pc:docMk/>
            <pc:sldMk cId="2287025908" sldId="270"/>
            <ac:picMk id="4" creationId="{99E0AB03-8017-D1A0-A484-E98A88FBBF3C}"/>
          </ac:picMkLst>
        </pc:picChg>
      </pc:sldChg>
      <pc:sldChg chg="modSp mod modClrScheme chgLayout">
        <pc:chgData name="Neeta Hegde" userId="S::nhegde1@student.gsu.edu::8656a8ff-bc79-473a-87c4-caf75192c7c0" providerId="AD" clId="Web-{8EBA1823-3328-FC3C-F6E5-D2FB565423E6}" dt="2023-12-03T01:34:32.639" v="201"/>
        <pc:sldMkLst>
          <pc:docMk/>
          <pc:sldMk cId="604351598" sldId="271"/>
        </pc:sldMkLst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604351598" sldId="271"/>
            <ac:spMk id="2" creationId="{994DA1C1-DFE5-65E8-0BE8-DC4C1A9DAA83}"/>
          </ac:spMkLst>
        </pc:spChg>
        <pc:spChg chg="mod ord">
          <ac:chgData name="Neeta Hegde" userId="S::nhegde1@student.gsu.edu::8656a8ff-bc79-473a-87c4-caf75192c7c0" providerId="AD" clId="Web-{8EBA1823-3328-FC3C-F6E5-D2FB565423E6}" dt="2023-12-03T01:34:32.639" v="201"/>
          <ac:spMkLst>
            <pc:docMk/>
            <pc:sldMk cId="604351598" sldId="271"/>
            <ac:spMk id="3" creationId="{D5F7737F-23F2-28EA-D4A4-BA24555D4219}"/>
          </ac:spMkLst>
        </pc:spChg>
      </pc:sldChg>
      <pc:sldMasterChg chg="del delSldLayout">
        <pc:chgData name="Neeta Hegde" userId="S::nhegde1@student.gsu.edu::8656a8ff-bc79-473a-87c4-caf75192c7c0" providerId="AD" clId="Web-{8EBA1823-3328-FC3C-F6E5-D2FB565423E6}" dt="2023-12-03T01:33:49.842" v="195"/>
        <pc:sldMasterMkLst>
          <pc:docMk/>
          <pc:sldMasterMk cId="4166025308" sldId="2147483648"/>
        </pc:sldMasterMkLst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1977455136" sldId="2147483649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125921479" sldId="2147483650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3753749550" sldId="2147483651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631736870" sldId="2147483652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2046348026" sldId="2147483653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118925231" sldId="2147483654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1792607246" sldId="2147483655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446206111" sldId="2147483656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1274333427" sldId="2147483657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817066992" sldId="2147483658"/>
          </pc:sldLayoutMkLst>
        </pc:sldLayoutChg>
        <pc:sldLayoutChg chg="del">
          <pc:chgData name="Neeta Hegde" userId="S::nhegde1@student.gsu.edu::8656a8ff-bc79-473a-87c4-caf75192c7c0" providerId="AD" clId="Web-{8EBA1823-3328-FC3C-F6E5-D2FB565423E6}" dt="2023-12-03T01:33:49.842" v="195"/>
          <pc:sldLayoutMkLst>
            <pc:docMk/>
            <pc:sldMasterMk cId="4166025308" sldId="2147483648"/>
            <pc:sldLayoutMk cId="3331262848" sldId="2147483659"/>
          </pc:sldLayoutMkLst>
        </pc:sldLayoutChg>
      </pc:sldMasterChg>
      <pc:sldMasterChg chg="add del addSldLayout delSldLayout modSldLayout">
        <pc:chgData name="Neeta Hegde" userId="S::nhegde1@student.gsu.edu::8656a8ff-bc79-473a-87c4-caf75192c7c0" providerId="AD" clId="Web-{8EBA1823-3328-FC3C-F6E5-D2FB565423E6}" dt="2023-12-03T01:34:32.639" v="201"/>
        <pc:sldMasterMkLst>
          <pc:docMk/>
          <pc:sldMasterMk cId="514645391" sldId="2147483660"/>
        </pc:sldMasterMkLst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1863562146" sldId="2147483661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2000454668" sldId="2147483662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1453266777" sldId="2147483663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3642285468" sldId="2147483664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3740282042" sldId="2147483665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3767234564" sldId="2147483666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3364385918" sldId="2147483667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3478615896" sldId="2147483668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2366678141" sldId="2147483669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96087309" sldId="2147483670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514645391" sldId="2147483660"/>
            <pc:sldLayoutMk cId="1310360007" sldId="2147483671"/>
          </pc:sldLayoutMkLst>
        </pc:sldLayoutChg>
      </pc:sldMasterChg>
      <pc:sldMasterChg chg="add del addSldLayout delSldLayout modSldLayout">
        <pc:chgData name="Neeta Hegde" userId="S::nhegde1@student.gsu.edu::8656a8ff-bc79-473a-87c4-caf75192c7c0" providerId="AD" clId="Web-{8EBA1823-3328-FC3C-F6E5-D2FB565423E6}" dt="2023-12-03T01:34:32.639" v="201"/>
        <pc:sldMasterMkLst>
          <pc:docMk/>
          <pc:sldMasterMk cId="1650327853" sldId="2147483672"/>
        </pc:sldMasterMkLst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3866127977" sldId="2147483673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4024828229" sldId="2147483674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3352443127" sldId="2147483675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2012308676" sldId="2147483676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2434201799" sldId="2147483677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748179405" sldId="2147483678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2772024194" sldId="2147483679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2169466699" sldId="2147483680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1753945729" sldId="2147483681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113280272" sldId="2147483682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2.639" v="201"/>
          <pc:sldLayoutMkLst>
            <pc:docMk/>
            <pc:sldMasterMk cId="1650327853" sldId="2147483672"/>
            <pc:sldLayoutMk cId="3482626219" sldId="2147483683"/>
          </pc:sldLayoutMkLst>
        </pc:sldLayoutChg>
      </pc:sldMasterChg>
      <pc:sldMasterChg chg="add del addSldLayout delSldLayout modSldLayout">
        <pc:chgData name="Neeta Hegde" userId="S::nhegde1@student.gsu.edu::8656a8ff-bc79-473a-87c4-caf75192c7c0" providerId="AD" clId="Web-{8EBA1823-3328-FC3C-F6E5-D2FB565423E6}" dt="2023-12-03T01:34:31.624" v="200"/>
        <pc:sldMasterMkLst>
          <pc:docMk/>
          <pc:sldMasterMk cId="2978345591" sldId="2147483684"/>
        </pc:sldMasterMkLst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4067327428" sldId="2147483685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4206025494" sldId="2147483686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4540783" sldId="2147483687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1038501507" sldId="2147483688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3419642183" sldId="2147483689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3412287112" sldId="2147483690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4001097753" sldId="2147483691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2516016509" sldId="2147483692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443295011" sldId="2147483693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1733184257" sldId="2147483694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31.624" v="200"/>
          <pc:sldLayoutMkLst>
            <pc:docMk/>
            <pc:sldMasterMk cId="2978345591" sldId="2147483684"/>
            <pc:sldLayoutMk cId="3592889668" sldId="2147483695"/>
          </pc:sldLayoutMkLst>
        </pc:sldLayoutChg>
      </pc:sldMasterChg>
      <pc:sldMasterChg chg="add del addSldLayout delSldLayout modSldLayout">
        <pc:chgData name="Neeta Hegde" userId="S::nhegde1@student.gsu.edu::8656a8ff-bc79-473a-87c4-caf75192c7c0" providerId="AD" clId="Web-{8EBA1823-3328-FC3C-F6E5-D2FB565423E6}" dt="2023-12-03T01:34:29.499" v="199"/>
        <pc:sldMasterMkLst>
          <pc:docMk/>
          <pc:sldMasterMk cId="740814650" sldId="2147483696"/>
        </pc:sldMasterMkLst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3636146928" sldId="2147483697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3667513988" sldId="2147483698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2971178250" sldId="2147483699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4218688486" sldId="2147483700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1754927798" sldId="2147483701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1532016836" sldId="2147483702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25740926" sldId="2147483703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749920072" sldId="2147483704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761340044" sldId="2147483705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295007602" sldId="2147483706"/>
          </pc:sldLayoutMkLst>
        </pc:sldLayoutChg>
        <pc:sldLayoutChg chg="add del mod replId">
          <pc:chgData name="Neeta Hegde" userId="S::nhegde1@student.gsu.edu::8656a8ff-bc79-473a-87c4-caf75192c7c0" providerId="AD" clId="Web-{8EBA1823-3328-FC3C-F6E5-D2FB565423E6}" dt="2023-12-03T01:34:29.499" v="199"/>
          <pc:sldLayoutMkLst>
            <pc:docMk/>
            <pc:sldMasterMk cId="740814650" sldId="2147483696"/>
            <pc:sldLayoutMk cId="177218830" sldId="2147483707"/>
          </pc:sldLayoutMkLst>
        </pc:sldLayoutChg>
      </pc:sldMasterChg>
    </pc:docChg>
  </pc:docChgLst>
  <pc:docChgLst>
    <pc:chgData name="Mehakpreet Mehakpreet" userId="S::mehakpreet1@student.gsu.edu::73859683-184c-44f8-a41d-f8a594f45f91" providerId="AD" clId="Web-{A5C300CE-1419-43CA-A749-D80F823C6C02}"/>
    <pc:docChg chg="modSld">
      <pc:chgData name="Mehakpreet Mehakpreet" userId="S::mehakpreet1@student.gsu.edu::73859683-184c-44f8-a41d-f8a594f45f91" providerId="AD" clId="Web-{A5C300CE-1419-43CA-A749-D80F823C6C02}" dt="2023-12-03T13:53:03.561" v="7" actId="20577"/>
      <pc:docMkLst>
        <pc:docMk/>
      </pc:docMkLst>
      <pc:sldChg chg="modSp">
        <pc:chgData name="Mehakpreet Mehakpreet" userId="S::mehakpreet1@student.gsu.edu::73859683-184c-44f8-a41d-f8a594f45f91" providerId="AD" clId="Web-{A5C300CE-1419-43CA-A749-D80F823C6C02}" dt="2023-12-03T13:52:37.279" v="1" actId="20577"/>
        <pc:sldMkLst>
          <pc:docMk/>
          <pc:sldMk cId="3438575416" sldId="258"/>
        </pc:sldMkLst>
        <pc:spChg chg="mod">
          <ac:chgData name="Mehakpreet Mehakpreet" userId="S::mehakpreet1@student.gsu.edu::73859683-184c-44f8-a41d-f8a594f45f91" providerId="AD" clId="Web-{A5C300CE-1419-43CA-A749-D80F823C6C02}" dt="2023-12-03T13:52:37.279" v="1" actId="20577"/>
          <ac:spMkLst>
            <pc:docMk/>
            <pc:sldMk cId="3438575416" sldId="258"/>
            <ac:spMk id="4" creationId="{BF7DC5EA-1AF6-E0B1-0D4C-DA1F074A3759}"/>
          </ac:spMkLst>
        </pc:spChg>
      </pc:sldChg>
      <pc:sldChg chg="modSp">
        <pc:chgData name="Mehakpreet Mehakpreet" userId="S::mehakpreet1@student.gsu.edu::73859683-184c-44f8-a41d-f8a594f45f91" providerId="AD" clId="Web-{A5C300CE-1419-43CA-A749-D80F823C6C02}" dt="2023-12-03T13:52:41.920" v="3" actId="20577"/>
        <pc:sldMkLst>
          <pc:docMk/>
          <pc:sldMk cId="2998311131" sldId="263"/>
        </pc:sldMkLst>
        <pc:spChg chg="mod">
          <ac:chgData name="Mehakpreet Mehakpreet" userId="S::mehakpreet1@student.gsu.edu::73859683-184c-44f8-a41d-f8a594f45f91" providerId="AD" clId="Web-{A5C300CE-1419-43CA-A749-D80F823C6C02}" dt="2023-12-03T13:52:41.920" v="3" actId="20577"/>
          <ac:spMkLst>
            <pc:docMk/>
            <pc:sldMk cId="2998311131" sldId="263"/>
            <ac:spMk id="2" creationId="{38AFBDC3-A585-0957-FDC6-BC7C88FE7E08}"/>
          </ac:spMkLst>
        </pc:spChg>
      </pc:sldChg>
      <pc:sldChg chg="modSp">
        <pc:chgData name="Mehakpreet Mehakpreet" userId="S::mehakpreet1@student.gsu.edu::73859683-184c-44f8-a41d-f8a594f45f91" providerId="AD" clId="Web-{A5C300CE-1419-43CA-A749-D80F823C6C02}" dt="2023-12-03T13:52:51.732" v="5" actId="20577"/>
        <pc:sldMkLst>
          <pc:docMk/>
          <pc:sldMk cId="3019440986" sldId="265"/>
        </pc:sldMkLst>
        <pc:spChg chg="mod">
          <ac:chgData name="Mehakpreet Mehakpreet" userId="S::mehakpreet1@student.gsu.edu::73859683-184c-44f8-a41d-f8a594f45f91" providerId="AD" clId="Web-{A5C300CE-1419-43CA-A749-D80F823C6C02}" dt="2023-12-03T13:52:51.732" v="5" actId="20577"/>
          <ac:spMkLst>
            <pc:docMk/>
            <pc:sldMk cId="3019440986" sldId="265"/>
            <ac:spMk id="2" creationId="{CE64A79A-69C7-902F-AF22-BE1123B851A8}"/>
          </ac:spMkLst>
        </pc:spChg>
      </pc:sldChg>
      <pc:sldChg chg="modSp">
        <pc:chgData name="Mehakpreet Mehakpreet" userId="S::mehakpreet1@student.gsu.edu::73859683-184c-44f8-a41d-f8a594f45f91" providerId="AD" clId="Web-{A5C300CE-1419-43CA-A749-D80F823C6C02}" dt="2023-12-03T13:52:58.858" v="6" actId="20577"/>
        <pc:sldMkLst>
          <pc:docMk/>
          <pc:sldMk cId="1692502888" sldId="274"/>
        </pc:sldMkLst>
        <pc:spChg chg="mod">
          <ac:chgData name="Mehakpreet Mehakpreet" userId="S::mehakpreet1@student.gsu.edu::73859683-184c-44f8-a41d-f8a594f45f91" providerId="AD" clId="Web-{A5C300CE-1419-43CA-A749-D80F823C6C02}" dt="2023-12-03T13:52:58.858" v="6" actId="20577"/>
          <ac:spMkLst>
            <pc:docMk/>
            <pc:sldMk cId="1692502888" sldId="274"/>
            <ac:spMk id="2" creationId="{228E8B8F-B316-2D05-FF42-E473B83D1407}"/>
          </ac:spMkLst>
        </pc:spChg>
      </pc:sldChg>
      <pc:sldChg chg="modSp">
        <pc:chgData name="Mehakpreet Mehakpreet" userId="S::mehakpreet1@student.gsu.edu::73859683-184c-44f8-a41d-f8a594f45f91" providerId="AD" clId="Web-{A5C300CE-1419-43CA-A749-D80F823C6C02}" dt="2023-12-03T13:53:03.561" v="7" actId="20577"/>
        <pc:sldMkLst>
          <pc:docMk/>
          <pc:sldMk cId="4110530328" sldId="275"/>
        </pc:sldMkLst>
        <pc:spChg chg="mod">
          <ac:chgData name="Mehakpreet Mehakpreet" userId="S::mehakpreet1@student.gsu.edu::73859683-184c-44f8-a41d-f8a594f45f91" providerId="AD" clId="Web-{A5C300CE-1419-43CA-A749-D80F823C6C02}" dt="2023-12-03T13:53:03.561" v="7" actId="20577"/>
          <ac:spMkLst>
            <pc:docMk/>
            <pc:sldMk cId="4110530328" sldId="275"/>
            <ac:spMk id="2" creationId="{E9A1D6D1-7C30-D0C9-75EE-AA00C344DC05}"/>
          </ac:spMkLst>
        </pc:spChg>
      </pc:sldChg>
    </pc:docChg>
  </pc:docChgLst>
  <pc:docChgLst>
    <pc:chgData name="Mehakpreet Mehakpreet" userId="S::mehakpreet1@student.gsu.edu::73859683-184c-44f8-a41d-f8a594f45f91" providerId="AD" clId="Web-{67522C6B-E7D4-42D8-B2B3-B135DF9630BB}"/>
    <pc:docChg chg="modSld sldOrd">
      <pc:chgData name="Mehakpreet Mehakpreet" userId="S::mehakpreet1@student.gsu.edu::73859683-184c-44f8-a41d-f8a594f45f91" providerId="AD" clId="Web-{67522C6B-E7D4-42D8-B2B3-B135DF9630BB}" dt="2023-12-03T03:05:30.360" v="191" actId="20577"/>
      <pc:docMkLst>
        <pc:docMk/>
      </pc:docMkLst>
      <pc:sldChg chg="ord">
        <pc:chgData name="Mehakpreet Mehakpreet" userId="S::mehakpreet1@student.gsu.edu::73859683-184c-44f8-a41d-f8a594f45f91" providerId="AD" clId="Web-{67522C6B-E7D4-42D8-B2B3-B135DF9630BB}" dt="2023-12-03T03:02:53.903" v="176"/>
        <pc:sldMkLst>
          <pc:docMk/>
          <pc:sldMk cId="869256634" sldId="257"/>
        </pc:sldMkLst>
      </pc:sldChg>
      <pc:sldChg chg="addSp delSp modSp">
        <pc:chgData name="Mehakpreet Mehakpreet" userId="S::mehakpreet1@student.gsu.edu::73859683-184c-44f8-a41d-f8a594f45f91" providerId="AD" clId="Web-{67522C6B-E7D4-42D8-B2B3-B135DF9630BB}" dt="2023-12-02T22:40:09.151" v="31"/>
        <pc:sldMkLst>
          <pc:docMk/>
          <pc:sldMk cId="3701128239" sldId="260"/>
        </pc:sldMkLst>
        <pc:spChg chg="add del">
          <ac:chgData name="Mehakpreet Mehakpreet" userId="S::mehakpreet1@student.gsu.edu::73859683-184c-44f8-a41d-f8a594f45f91" providerId="AD" clId="Web-{67522C6B-E7D4-42D8-B2B3-B135DF9630BB}" dt="2023-12-02T22:40:09.151" v="31"/>
          <ac:spMkLst>
            <pc:docMk/>
            <pc:sldMk cId="3701128239" sldId="260"/>
            <ac:spMk id="37" creationId="{A9F529C3-C941-49FD-8C67-82F134F64BDB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40:09.151" v="31"/>
          <ac:spMkLst>
            <pc:docMk/>
            <pc:sldMk cId="3701128239" sldId="260"/>
            <ac:spMk id="41" creationId="{20586029-32A0-47E5-9AEC-AE3ABA6B94D0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40:09.151" v="30"/>
          <ac:spMkLst>
            <pc:docMk/>
            <pc:sldMk cId="3701128239" sldId="260"/>
            <ac:spMk id="44" creationId="{A9F529C3-C941-49FD-8C67-82F134F64BDB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40:09.151" v="30"/>
          <ac:spMkLst>
            <pc:docMk/>
            <pc:sldMk cId="3701128239" sldId="260"/>
            <ac:spMk id="45" creationId="{20586029-32A0-47E5-9AEC-AE3ABA6B94D0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29.196" v="16"/>
          <ac:spMkLst>
            <pc:docMk/>
            <pc:sldMk cId="3701128239" sldId="260"/>
            <ac:spMk id="47" creationId="{22C6C9C9-83BF-4A6C-A1BF-C1735C61B4FF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32.618" v="18"/>
          <ac:spMkLst>
            <pc:docMk/>
            <pc:sldMk cId="3701128239" sldId="260"/>
            <ac:spMk id="49" creationId="{39E8235E-135E-4261-8F54-2B316E493C42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32.618" v="18"/>
          <ac:spMkLst>
            <pc:docMk/>
            <pc:sldMk cId="3701128239" sldId="260"/>
            <ac:spMk id="50" creationId="{A169D286-F4D7-4C8B-A6BD-D05384C7F1D8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32.618" v="18"/>
          <ac:spMkLst>
            <pc:docMk/>
            <pc:sldMk cId="3701128239" sldId="260"/>
            <ac:spMk id="51" creationId="{D4ED8EC3-4D57-4620-93CE-4E6661F09A3E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38.244" v="20"/>
          <ac:spMkLst>
            <pc:docMk/>
            <pc:sldMk cId="3701128239" sldId="260"/>
            <ac:spMk id="53" creationId="{1500B4A4-B1F1-41EA-886A-B8A210DBCA3B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38.244" v="20"/>
          <ac:spMkLst>
            <pc:docMk/>
            <pc:sldMk cId="3701128239" sldId="260"/>
            <ac:spMk id="54" creationId="{5E55A99C-0BDC-4DBE-8E40-9FA66F629FA1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58.010" v="22"/>
          <ac:spMkLst>
            <pc:docMk/>
            <pc:sldMk cId="3701128239" sldId="260"/>
            <ac:spMk id="57" creationId="{E97C36FC-DEAA-4DCA-B0AB-7F9357FA4016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58.010" v="22"/>
          <ac:spMkLst>
            <pc:docMk/>
            <pc:sldMk cId="3701128239" sldId="260"/>
            <ac:spMk id="58" creationId="{278C38CD-A630-49FF-8417-6792A2B13FCA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59.541" v="24"/>
          <ac:spMkLst>
            <pc:docMk/>
            <pc:sldMk cId="3701128239" sldId="260"/>
            <ac:spMk id="60" creationId="{2F19B711-C590-44D1-9AA8-9F143B0ED58A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59.541" v="24"/>
          <ac:spMkLst>
            <pc:docMk/>
            <pc:sldMk cId="3701128239" sldId="260"/>
            <ac:spMk id="61" creationId="{C0C79CF2-6A1C-4636-84CE-ABB2BE191D23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39:59.541" v="24"/>
          <ac:spMkLst>
            <pc:docMk/>
            <pc:sldMk cId="3701128239" sldId="260"/>
            <ac:spMk id="62" creationId="{7A5D17DF-AD65-402C-A95C-F13C770C9FCD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40:03.995" v="26"/>
          <ac:spMkLst>
            <pc:docMk/>
            <pc:sldMk cId="3701128239" sldId="260"/>
            <ac:spMk id="64" creationId="{664E23E2-7440-4E36-A67B-0F88C5F7E185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40:03.995" v="26"/>
          <ac:spMkLst>
            <pc:docMk/>
            <pc:sldMk cId="3701128239" sldId="260"/>
            <ac:spMk id="65" creationId="{B06949AE-010D-4C18-8AED-7872085ADD57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2T22:40:03.995" v="26"/>
          <ac:spMkLst>
            <pc:docMk/>
            <pc:sldMk cId="3701128239" sldId="260"/>
            <ac:spMk id="66" creationId="{FE54AADB-50C7-4293-94C0-27361A32B8CF}"/>
          </ac:spMkLst>
        </pc:spChg>
        <pc:picChg chg="mod">
          <ac:chgData name="Mehakpreet Mehakpreet" userId="S::mehakpreet1@student.gsu.edu::73859683-184c-44f8-a41d-f8a594f45f91" providerId="AD" clId="Web-{67522C6B-E7D4-42D8-B2B3-B135DF9630BB}" dt="2023-12-02T22:40:09.151" v="31"/>
          <ac:picMkLst>
            <pc:docMk/>
            <pc:sldMk cId="3701128239" sldId="260"/>
            <ac:picMk id="12" creationId="{18E466F7-28DE-15B4-DE1B-D15A34FB83B7}"/>
          </ac:picMkLst>
        </pc:picChg>
        <pc:picChg chg="mod ord">
          <ac:chgData name="Mehakpreet Mehakpreet" userId="S::mehakpreet1@student.gsu.edu::73859683-184c-44f8-a41d-f8a594f45f91" providerId="AD" clId="Web-{67522C6B-E7D4-42D8-B2B3-B135DF9630BB}" dt="2023-12-02T22:40:09.151" v="31"/>
          <ac:picMkLst>
            <pc:docMk/>
            <pc:sldMk cId="3701128239" sldId="260"/>
            <ac:picMk id="14" creationId="{F7567EA8-6A2C-1A95-C837-B77C3968D048}"/>
          </ac:picMkLst>
        </pc:picChg>
        <pc:cxnChg chg="add del">
          <ac:chgData name="Mehakpreet Mehakpreet" userId="S::mehakpreet1@student.gsu.edu::73859683-184c-44f8-a41d-f8a594f45f91" providerId="AD" clId="Web-{67522C6B-E7D4-42D8-B2B3-B135DF9630BB}" dt="2023-12-02T22:40:09.151" v="31"/>
          <ac:cxnSpMkLst>
            <pc:docMk/>
            <pc:sldMk cId="3701128239" sldId="260"/>
            <ac:cxnSpMk id="42" creationId="{8C730EAB-A532-4295-A302-FB4B90DB9F5E}"/>
          </ac:cxnSpMkLst>
        </pc:cxnChg>
        <pc:cxnChg chg="add del">
          <ac:chgData name="Mehakpreet Mehakpreet" userId="S::mehakpreet1@student.gsu.edu::73859683-184c-44f8-a41d-f8a594f45f91" providerId="AD" clId="Web-{67522C6B-E7D4-42D8-B2B3-B135DF9630BB}" dt="2023-12-02T22:40:09.151" v="30"/>
          <ac:cxnSpMkLst>
            <pc:docMk/>
            <pc:sldMk cId="3701128239" sldId="260"/>
            <ac:cxnSpMk id="46" creationId="{8C730EAB-A532-4295-A302-FB4B90DB9F5E}"/>
          </ac:cxnSpMkLst>
        </pc:cxnChg>
        <pc:cxnChg chg="add del">
          <ac:chgData name="Mehakpreet Mehakpreet" userId="S::mehakpreet1@student.gsu.edu::73859683-184c-44f8-a41d-f8a594f45f91" providerId="AD" clId="Web-{67522C6B-E7D4-42D8-B2B3-B135DF9630BB}" dt="2023-12-02T22:39:38.244" v="20"/>
          <ac:cxnSpMkLst>
            <pc:docMk/>
            <pc:sldMk cId="3701128239" sldId="260"/>
            <ac:cxnSpMk id="55" creationId="{5D1CEE39-A6DC-4DE0-9789-206F1A9888BB}"/>
          </ac:cxnSpMkLst>
        </pc:cxnChg>
      </pc:sldChg>
      <pc:sldChg chg="addSp delSp modSp mod setBg">
        <pc:chgData name="Mehakpreet Mehakpreet" userId="S::mehakpreet1@student.gsu.edu::73859683-184c-44f8-a41d-f8a594f45f91" providerId="AD" clId="Web-{67522C6B-E7D4-42D8-B2B3-B135DF9630BB}" dt="2023-12-03T03:04:32.905" v="181" actId="1076"/>
        <pc:sldMkLst>
          <pc:docMk/>
          <pc:sldMk cId="3608858474" sldId="266"/>
        </pc:sldMkLst>
        <pc:spChg chg="mod">
          <ac:chgData name="Mehakpreet Mehakpreet" userId="S::mehakpreet1@student.gsu.edu::73859683-184c-44f8-a41d-f8a594f45f91" providerId="AD" clId="Web-{67522C6B-E7D4-42D8-B2B3-B135DF9630BB}" dt="2023-12-03T03:04:32.905" v="181" actId="1076"/>
          <ac:spMkLst>
            <pc:docMk/>
            <pc:sldMk cId="3608858474" sldId="266"/>
            <ac:spMk id="2" creationId="{CCCBD8B0-A21B-ECEA-2697-6897D8D1C40A}"/>
          </ac:spMkLst>
        </pc:spChg>
        <pc:spChg chg="del mod">
          <ac:chgData name="Mehakpreet Mehakpreet" userId="S::mehakpreet1@student.gsu.edu::73859683-184c-44f8-a41d-f8a594f45f91" providerId="AD" clId="Web-{67522C6B-E7D4-42D8-B2B3-B135DF9630BB}" dt="2023-12-03T02:11:45.860" v="40"/>
          <ac:spMkLst>
            <pc:docMk/>
            <pc:sldMk cId="3608858474" sldId="266"/>
            <ac:spMk id="3" creationId="{DA622891-B6C3-93E4-EF9C-C8C5E3268C1A}"/>
          </ac:spMkLst>
        </pc:spChg>
        <pc:spChg chg="add mod">
          <ac:chgData name="Mehakpreet Mehakpreet" userId="S::mehakpreet1@student.gsu.edu::73859683-184c-44f8-a41d-f8a594f45f91" providerId="AD" clId="Web-{67522C6B-E7D4-42D8-B2B3-B135DF9630BB}" dt="2023-12-03T02:56:14.271" v="164" actId="1076"/>
          <ac:spMkLst>
            <pc:docMk/>
            <pc:sldMk cId="3608858474" sldId="266"/>
            <ac:spMk id="5" creationId="{41366C18-DF37-BC87-3B94-EB2989F7DC16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49:36.935" v="131"/>
          <ac:spMkLst>
            <pc:docMk/>
            <pc:sldMk cId="3608858474" sldId="266"/>
            <ac:spMk id="10" creationId="{09588DA8-065E-4F6F-8EFD-43104AB2E0CF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49:36.935" v="131"/>
          <ac:spMkLst>
            <pc:docMk/>
            <pc:sldMk cId="3608858474" sldId="266"/>
            <ac:spMk id="12" creationId="{C4285719-470E-454C-AF62-8323075F1F5B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49:36.935" v="131"/>
          <ac:spMkLst>
            <pc:docMk/>
            <pc:sldMk cId="3608858474" sldId="266"/>
            <ac:spMk id="14" creationId="{CD9FE4EF-C4D8-49A0-B2FF-81D8DB7D8A24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49:36.935" v="131"/>
          <ac:spMkLst>
            <pc:docMk/>
            <pc:sldMk cId="3608858474" sldId="266"/>
            <ac:spMk id="16" creationId="{4300840D-0A0B-4512-BACA-B439D5B9C57C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49:36.935" v="131"/>
          <ac:spMkLst>
            <pc:docMk/>
            <pc:sldMk cId="3608858474" sldId="266"/>
            <ac:spMk id="18" creationId="{D2B78728-A580-49A7-84F9-6EF6F583ADE0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49:36.935" v="131"/>
          <ac:spMkLst>
            <pc:docMk/>
            <pc:sldMk cId="3608858474" sldId="266"/>
            <ac:spMk id="20" creationId="{38FAA1A1-D861-433F-88FA-1E9D6FD31D11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49:36.935" v="131"/>
          <ac:spMkLst>
            <pc:docMk/>
            <pc:sldMk cId="3608858474" sldId="266"/>
            <ac:spMk id="22" creationId="{8D71EDA1-87BF-4D5D-AB79-F346FD19278A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27" creationId="{C4285719-470E-454C-AF62-8323075F1F5B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29" creationId="{CD9FE4EF-C4D8-49A0-B2FF-81D8DB7D8A24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31" creationId="{4300840D-0A0B-4512-BACA-B439D5B9C57C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33" creationId="{D2B78728-A580-49A7-84F9-6EF6F583ADE0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35" creationId="{38FAA1A1-D861-433F-88FA-1E9D6FD31D11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37" creationId="{8D71EDA1-87BF-4D5D-AB79-F346FD19278A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42" creationId="{2E17E911-875F-4DE5-8699-99D9F1805A5D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44" creationId="{CD9FE4EF-C4D8-49A0-B2FF-81D8DB7D8A24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46" creationId="{4300840D-0A0B-4512-BACA-B439D5B9C57C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48" creationId="{D2B78728-A580-49A7-84F9-6EF6F583ADE0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50" creationId="{38FAA1A1-D861-433F-88FA-1E9D6FD31D11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5:33.973" v="157"/>
          <ac:spMkLst>
            <pc:docMk/>
            <pc:sldMk cId="3608858474" sldId="266"/>
            <ac:spMk id="52" creationId="{8D71EDA1-87BF-4D5D-AB79-F346FD19278A}"/>
          </ac:spMkLst>
        </pc:spChg>
        <pc:picChg chg="add del mod">
          <ac:chgData name="Mehakpreet Mehakpreet" userId="S::mehakpreet1@student.gsu.edu::73859683-184c-44f8-a41d-f8a594f45f91" providerId="AD" clId="Web-{67522C6B-E7D4-42D8-B2B3-B135DF9630BB}" dt="2023-12-03T02:51:18.046" v="141"/>
          <ac:picMkLst>
            <pc:docMk/>
            <pc:sldMk cId="3608858474" sldId="266"/>
            <ac:picMk id="6" creationId="{D097840B-64F1-AC54-1554-FB4D8F4D84EB}"/>
          </ac:picMkLst>
        </pc:picChg>
        <pc:picChg chg="add mod">
          <ac:chgData name="Mehakpreet Mehakpreet" userId="S::mehakpreet1@student.gsu.edu::73859683-184c-44f8-a41d-f8a594f45f91" providerId="AD" clId="Web-{67522C6B-E7D4-42D8-B2B3-B135DF9630BB}" dt="2023-12-03T02:56:25.802" v="165" actId="1076"/>
          <ac:picMkLst>
            <pc:docMk/>
            <pc:sldMk cId="3608858474" sldId="266"/>
            <ac:picMk id="7" creationId="{0DF90D8F-E0F1-D16F-9341-7D2B4ED890C4}"/>
          </ac:picMkLst>
        </pc:picChg>
      </pc:sldChg>
      <pc:sldChg chg="addSp delSp modSp mod setBg">
        <pc:chgData name="Mehakpreet Mehakpreet" userId="S::mehakpreet1@student.gsu.edu::73859683-184c-44f8-a41d-f8a594f45f91" providerId="AD" clId="Web-{67522C6B-E7D4-42D8-B2B3-B135DF9630BB}" dt="2023-12-03T03:04:46.312" v="183" actId="1076"/>
        <pc:sldMkLst>
          <pc:docMk/>
          <pc:sldMk cId="42991294" sldId="267"/>
        </pc:sldMkLst>
        <pc:spChg chg="mod">
          <ac:chgData name="Mehakpreet Mehakpreet" userId="S::mehakpreet1@student.gsu.edu::73859683-184c-44f8-a41d-f8a594f45f91" providerId="AD" clId="Web-{67522C6B-E7D4-42D8-B2B3-B135DF9630BB}" dt="2023-12-03T03:04:46.312" v="183" actId="1076"/>
          <ac:spMkLst>
            <pc:docMk/>
            <pc:sldMk cId="42991294" sldId="267"/>
            <ac:spMk id="2" creationId="{21A3A7B8-AF8A-9F19-414D-9EFD04EDFC6A}"/>
          </ac:spMkLst>
        </pc:spChg>
        <pc:spChg chg="del mod">
          <ac:chgData name="Mehakpreet Mehakpreet" userId="S::mehakpreet1@student.gsu.edu::73859683-184c-44f8-a41d-f8a594f45f91" providerId="AD" clId="Web-{67522C6B-E7D4-42D8-B2B3-B135DF9630BB}" dt="2023-12-03T02:33:43.354" v="99"/>
          <ac:spMkLst>
            <pc:docMk/>
            <pc:sldMk cId="42991294" sldId="267"/>
            <ac:spMk id="3" creationId="{85B38038-F768-9B19-2265-303901D07733}"/>
          </ac:spMkLst>
        </pc:spChg>
        <pc:spChg chg="add mod ord">
          <ac:chgData name="Mehakpreet Mehakpreet" userId="S::mehakpreet1@student.gsu.edu::73859683-184c-44f8-a41d-f8a594f45f91" providerId="AD" clId="Web-{67522C6B-E7D4-42D8-B2B3-B135DF9630BB}" dt="2023-12-03T02:58:31.555" v="174" actId="1076"/>
          <ac:spMkLst>
            <pc:docMk/>
            <pc:sldMk cId="42991294" sldId="267"/>
            <ac:spMk id="4" creationId="{F13A3827-5463-69A0-F731-81BC62BA656D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8" creationId="{09588DA8-065E-4F6F-8EFD-43104AB2E0CF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10" creationId="{C4285719-470E-454C-AF62-8323075F1F5B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12" creationId="{CD9FE4EF-C4D8-49A0-B2FF-81D8DB7D8A24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14" creationId="{4300840D-0A0B-4512-BACA-B439D5B9C57C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16" creationId="{D2B78728-A580-49A7-84F9-6EF6F583ADE0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18" creationId="{38FAA1A1-D861-433F-88FA-1E9D6FD31D11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20" creationId="{8D71EDA1-87BF-4D5D-AB79-F346FD19278A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25" creationId="{C3896A03-3945-419A-B66B-4EE266EDD152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27" creationId="{B34F5AD2-EDBD-4BBD-A55C-EAFFD0C7097A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2:58:05.507" v="169"/>
          <ac:spMkLst>
            <pc:docMk/>
            <pc:sldMk cId="42991294" sldId="267"/>
            <ac:spMk id="29" creationId="{450D3AD2-FA80-415F-A9CE-54D884561CD7}"/>
          </ac:spMkLst>
        </pc:spChg>
        <pc:picChg chg="add mod">
          <ac:chgData name="Mehakpreet Mehakpreet" userId="S::mehakpreet1@student.gsu.edu::73859683-184c-44f8-a41d-f8a594f45f91" providerId="AD" clId="Web-{67522C6B-E7D4-42D8-B2B3-B135DF9630BB}" dt="2023-12-03T02:58:24.711" v="173" actId="1076"/>
          <ac:picMkLst>
            <pc:docMk/>
            <pc:sldMk cId="42991294" sldId="267"/>
            <ac:picMk id="5" creationId="{A1ACAE4A-4CC6-6B73-E545-9773DF15EC38}"/>
          </ac:picMkLst>
        </pc:picChg>
      </pc:sldChg>
      <pc:sldChg chg="addSp delSp modSp mod setBg">
        <pc:chgData name="Mehakpreet Mehakpreet" userId="S::mehakpreet1@student.gsu.edu::73859683-184c-44f8-a41d-f8a594f45f91" providerId="AD" clId="Web-{67522C6B-E7D4-42D8-B2B3-B135DF9630BB}" dt="2023-12-03T03:05:30.360" v="191" actId="20577"/>
        <pc:sldMkLst>
          <pc:docMk/>
          <pc:sldMk cId="2529959518" sldId="268"/>
        </pc:sldMkLst>
        <pc:spChg chg="mod">
          <ac:chgData name="Mehakpreet Mehakpreet" userId="S::mehakpreet1@student.gsu.edu::73859683-184c-44f8-a41d-f8a594f45f91" providerId="AD" clId="Web-{67522C6B-E7D4-42D8-B2B3-B135DF9630BB}" dt="2023-12-03T03:05:30.360" v="191" actId="20577"/>
          <ac:spMkLst>
            <pc:docMk/>
            <pc:sldMk cId="2529959518" sldId="268"/>
            <ac:spMk id="2" creationId="{28E42A04-2BBF-0461-C40C-CD0878158F07}"/>
          </ac:spMkLst>
        </pc:spChg>
        <pc:spChg chg="del">
          <ac:chgData name="Mehakpreet Mehakpreet" userId="S::mehakpreet1@student.gsu.edu::73859683-184c-44f8-a41d-f8a594f45f91" providerId="AD" clId="Web-{67522C6B-E7D4-42D8-B2B3-B135DF9630BB}" dt="2023-12-03T02:16:36.412" v="92"/>
          <ac:spMkLst>
            <pc:docMk/>
            <pc:sldMk cId="2529959518" sldId="268"/>
            <ac:spMk id="3" creationId="{33684140-725C-FBD9-52E8-1DE5265583C8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9" creationId="{A8384FB5-9ADC-4DDC-881B-597D56F5B15D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11" creationId="{1199E1B1-A8C0-4FE8-A5A8-1CB41D69F857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13" creationId="{84A8DE83-DE75-4B41-9DB4-A7EC0B0DEC0B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15" creationId="{A7009A0A-BEF5-4EAC-AF15-E4F9F002E239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20" creationId="{489B7BFD-8F45-4093-AD9C-91B15B0503D9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22" creationId="{498F8FF6-43B4-494A-AF8F-123A4983EDF7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24" creationId="{4DCEC70C-9F4B-4A73-B4BD-AE50AD617F59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26" creationId="{5AFEC601-A132-47EE-B0C2-B38ACD9FCE6F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28" creationId="{279CAF82-0ECF-42BE-8F37-F71941E5D410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30" creationId="{4D525A72-77E7-4E14-BEE2-FC3A19EC41C3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32" creationId="{033BC44A-0661-43B4-9C14-FD5963C226AE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34" creationId="{DA31323F-03C2-4114-B2CC-79931D220D0E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36" creationId="{298EBCA3-8AAD-4596-8EBF-43A43542FDD1}"/>
          </ac:spMkLst>
        </pc:spChg>
        <pc:spChg chg="add del">
          <ac:chgData name="Mehakpreet Mehakpreet" userId="S::mehakpreet1@student.gsu.edu::73859683-184c-44f8-a41d-f8a594f45f91" providerId="AD" clId="Web-{67522C6B-E7D4-42D8-B2B3-B135DF9630BB}" dt="2023-12-03T03:05:20.656" v="189"/>
          <ac:spMkLst>
            <pc:docMk/>
            <pc:sldMk cId="2529959518" sldId="268"/>
            <ac:spMk id="45" creationId="{9457709F-7F08-4A4A-9DB7-1AFB3FCF0790}"/>
          </ac:spMkLst>
        </pc:spChg>
        <pc:spChg chg="add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47" creationId="{A4E37431-20F0-4DD6-84A9-ED2B644943A2}"/>
          </ac:spMkLst>
        </pc:spChg>
        <pc:spChg chg="add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48" creationId="{0AE98B72-66C6-4AB4-AF0D-BA830DE86393}"/>
          </ac:spMkLst>
        </pc:spChg>
        <pc:spChg chg="add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49" creationId="{407EAFC6-733F-403D-BB4D-05A3A28742F1}"/>
          </ac:spMkLst>
        </pc:spChg>
        <pc:spChg chg="add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50" creationId="{17A36730-4CB0-4F61-AD11-A44C9765833F}"/>
          </ac:spMkLst>
        </pc:spChg>
        <pc:spChg chg="add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51" creationId="{C69C79E1-F916-4929-A4F3-DE763D4BFA57}"/>
          </ac:spMkLst>
        </pc:spChg>
        <pc:spChg chg="add">
          <ac:chgData name="Mehakpreet Mehakpreet" userId="S::mehakpreet1@student.gsu.edu::73859683-184c-44f8-a41d-f8a594f45f91" providerId="AD" clId="Web-{67522C6B-E7D4-42D8-B2B3-B135DF9630BB}" dt="2023-12-03T03:05:20.672" v="190"/>
          <ac:spMkLst>
            <pc:docMk/>
            <pc:sldMk cId="2529959518" sldId="268"/>
            <ac:spMk id="52" creationId="{767334AB-16BD-4EC7-8C6B-4B5171600933}"/>
          </ac:spMkLst>
        </pc:spChg>
        <pc:grpChg chg="add del">
          <ac:chgData name="Mehakpreet Mehakpreet" userId="S::mehakpreet1@student.gsu.edu::73859683-184c-44f8-a41d-f8a594f45f91" providerId="AD" clId="Web-{67522C6B-E7D4-42D8-B2B3-B135DF9630BB}" dt="2023-12-03T03:05:20.656" v="189"/>
          <ac:grpSpMkLst>
            <pc:docMk/>
            <pc:sldMk cId="2529959518" sldId="268"/>
            <ac:grpSpMk id="38" creationId="{FB9739EB-7F66-433D-841F-AB3CD18700B7}"/>
          </ac:grpSpMkLst>
        </pc:grpChg>
        <pc:picChg chg="add mod">
          <ac:chgData name="Mehakpreet Mehakpreet" userId="S::mehakpreet1@student.gsu.edu::73859683-184c-44f8-a41d-f8a594f45f91" providerId="AD" clId="Web-{67522C6B-E7D4-42D8-B2B3-B135DF9630BB}" dt="2023-12-03T03:05:20.672" v="190"/>
          <ac:picMkLst>
            <pc:docMk/>
            <pc:sldMk cId="2529959518" sldId="268"/>
            <ac:picMk id="6" creationId="{2EAC77AA-9F41-4A9F-04A5-7473F22CDC2E}"/>
          </ac:picMkLst>
        </pc:picChg>
      </pc:sldChg>
      <pc:sldChg chg="modSp">
        <pc:chgData name="Mehakpreet Mehakpreet" userId="S::mehakpreet1@student.gsu.edu::73859683-184c-44f8-a41d-f8a594f45f91" providerId="AD" clId="Web-{67522C6B-E7D4-42D8-B2B3-B135DF9630BB}" dt="2023-12-03T02:13:23.424" v="74" actId="20577"/>
        <pc:sldMkLst>
          <pc:docMk/>
          <pc:sldMk cId="2287025908" sldId="270"/>
        </pc:sldMkLst>
        <pc:spChg chg="mod">
          <ac:chgData name="Mehakpreet Mehakpreet" userId="S::mehakpreet1@student.gsu.edu::73859683-184c-44f8-a41d-f8a594f45f91" providerId="AD" clId="Web-{67522C6B-E7D4-42D8-B2B3-B135DF9630BB}" dt="2023-12-03T02:13:23.424" v="74" actId="20577"/>
          <ac:spMkLst>
            <pc:docMk/>
            <pc:sldMk cId="2287025908" sldId="270"/>
            <ac:spMk id="5" creationId="{31186F8B-BEA9-C6D7-DA3F-9B19136A66F1}"/>
          </ac:spMkLst>
        </pc:spChg>
      </pc:sldChg>
    </pc:docChg>
  </pc:docChgLst>
  <pc:docChgLst>
    <pc:chgData name="Raageshwari Manojkumar" userId="S::rmanojkumar1@student.gsu.edu::2b8a92ba-0f45-4c2a-a83b-78b5ec10bd36" providerId="AD" clId="Web-{7BC339D2-C719-4215-ADC1-2C8337194C3F}"/>
    <pc:docChg chg="addSld delSld modSld">
      <pc:chgData name="Raageshwari Manojkumar" userId="S::rmanojkumar1@student.gsu.edu::2b8a92ba-0f45-4c2a-a83b-78b5ec10bd36" providerId="AD" clId="Web-{7BC339D2-C719-4215-ADC1-2C8337194C3F}" dt="2023-12-03T20:18:58.521" v="50" actId="20577"/>
      <pc:docMkLst>
        <pc:docMk/>
      </pc:docMkLst>
      <pc:sldChg chg="modSp">
        <pc:chgData name="Raageshwari Manojkumar" userId="S::rmanojkumar1@student.gsu.edu::2b8a92ba-0f45-4c2a-a83b-78b5ec10bd36" providerId="AD" clId="Web-{7BC339D2-C719-4215-ADC1-2C8337194C3F}" dt="2023-12-03T15:02:50.581" v="14" actId="1076"/>
        <pc:sldMkLst>
          <pc:docMk/>
          <pc:sldMk cId="3659057336" sldId="264"/>
        </pc:sldMkLst>
        <pc:picChg chg="mod">
          <ac:chgData name="Raageshwari Manojkumar" userId="S::rmanojkumar1@student.gsu.edu::2b8a92ba-0f45-4c2a-a83b-78b5ec10bd36" providerId="AD" clId="Web-{7BC339D2-C719-4215-ADC1-2C8337194C3F}" dt="2023-12-03T14:56:01.115" v="9" actId="14100"/>
          <ac:picMkLst>
            <pc:docMk/>
            <pc:sldMk cId="3659057336" sldId="264"/>
            <ac:picMk id="10" creationId="{B1DEB4D4-1A06-5EB6-E3C7-3E3FB1E2626A}"/>
          </ac:picMkLst>
        </pc:picChg>
        <pc:picChg chg="mod">
          <ac:chgData name="Raageshwari Manojkumar" userId="S::rmanojkumar1@student.gsu.edu::2b8a92ba-0f45-4c2a-a83b-78b5ec10bd36" providerId="AD" clId="Web-{7BC339D2-C719-4215-ADC1-2C8337194C3F}" dt="2023-12-03T15:02:50.581" v="14" actId="1076"/>
          <ac:picMkLst>
            <pc:docMk/>
            <pc:sldMk cId="3659057336" sldId="264"/>
            <ac:picMk id="11" creationId="{1F69E69C-6947-D223-EB8F-EE3E37CBC3B9}"/>
          </ac:picMkLst>
        </pc:picChg>
      </pc:sldChg>
      <pc:sldChg chg="modSp">
        <pc:chgData name="Raageshwari Manojkumar" userId="S::rmanojkumar1@student.gsu.edu::2b8a92ba-0f45-4c2a-a83b-78b5ec10bd36" providerId="AD" clId="Web-{7BC339D2-C719-4215-ADC1-2C8337194C3F}" dt="2023-12-03T20:18:58.521" v="50" actId="20577"/>
        <pc:sldMkLst>
          <pc:docMk/>
          <pc:sldMk cId="3019440986" sldId="265"/>
        </pc:sldMkLst>
        <pc:spChg chg="mod">
          <ac:chgData name="Raageshwari Manojkumar" userId="S::rmanojkumar1@student.gsu.edu::2b8a92ba-0f45-4c2a-a83b-78b5ec10bd36" providerId="AD" clId="Web-{7BC339D2-C719-4215-ADC1-2C8337194C3F}" dt="2023-12-03T20:18:58.521" v="50" actId="20577"/>
          <ac:spMkLst>
            <pc:docMk/>
            <pc:sldMk cId="3019440986" sldId="265"/>
            <ac:spMk id="3" creationId="{1D868164-A5BA-E814-9383-7FABB082C039}"/>
          </ac:spMkLst>
        </pc:spChg>
      </pc:sldChg>
      <pc:sldChg chg="addSp delSp modSp new del mod setBg">
        <pc:chgData name="Raageshwari Manojkumar" userId="S::rmanojkumar1@student.gsu.edu::2b8a92ba-0f45-4c2a-a83b-78b5ec10bd36" providerId="AD" clId="Web-{7BC339D2-C719-4215-ADC1-2C8337194C3F}" dt="2023-12-03T15:50:25.279" v="19"/>
        <pc:sldMkLst>
          <pc:docMk/>
          <pc:sldMk cId="1794439158" sldId="280"/>
        </pc:sldMkLst>
        <pc:spChg chg="add del">
          <ac:chgData name="Raageshwari Manojkumar" userId="S::rmanojkumar1@student.gsu.edu::2b8a92ba-0f45-4c2a-a83b-78b5ec10bd36" providerId="AD" clId="Web-{7BC339D2-C719-4215-ADC1-2C8337194C3F}" dt="2023-12-03T14:56:27.787" v="13"/>
          <ac:spMkLst>
            <pc:docMk/>
            <pc:sldMk cId="1794439158" sldId="280"/>
            <ac:spMk id="2" creationId="{8A7DA533-D1D1-E553-B888-31C031541F96}"/>
          </ac:spMkLst>
        </pc:spChg>
        <pc:spChg chg="del">
          <ac:chgData name="Raageshwari Manojkumar" userId="S::rmanojkumar1@student.gsu.edu::2b8a92ba-0f45-4c2a-a83b-78b5ec10bd36" providerId="AD" clId="Web-{7BC339D2-C719-4215-ADC1-2C8337194C3F}" dt="2023-12-03T14:55:24.129" v="8"/>
          <ac:spMkLst>
            <pc:docMk/>
            <pc:sldMk cId="1794439158" sldId="280"/>
            <ac:spMk id="3" creationId="{705FE5F5-9E4C-5427-3873-24250F73CED6}"/>
          </ac:spMkLst>
        </pc:spChg>
        <pc:spChg chg="add del">
          <ac:chgData name="Raageshwari Manojkumar" userId="S::rmanojkumar1@student.gsu.edu::2b8a92ba-0f45-4c2a-a83b-78b5ec10bd36" providerId="AD" clId="Web-{7BC339D2-C719-4215-ADC1-2C8337194C3F}" dt="2023-12-03T14:56:27.787" v="12"/>
          <ac:spMkLst>
            <pc:docMk/>
            <pc:sldMk cId="1794439158" sldId="280"/>
            <ac:spMk id="9" creationId="{AB8C311F-7253-4AED-9701-7FC0708C41C7}"/>
          </ac:spMkLst>
        </pc:spChg>
        <pc:spChg chg="add del">
          <ac:chgData name="Raageshwari Manojkumar" userId="S::rmanojkumar1@student.gsu.edu::2b8a92ba-0f45-4c2a-a83b-78b5ec10bd36" providerId="AD" clId="Web-{7BC339D2-C719-4215-ADC1-2C8337194C3F}" dt="2023-12-03T14:56:27.787" v="12"/>
          <ac:spMkLst>
            <pc:docMk/>
            <pc:sldMk cId="1794439158" sldId="280"/>
            <ac:spMk id="11" creationId="{FD073016-B734-483B-8953-5BADEE145112}"/>
          </ac:spMkLst>
        </pc:spChg>
        <pc:spChg chg="add del">
          <ac:chgData name="Raageshwari Manojkumar" userId="S::rmanojkumar1@student.gsu.edu::2b8a92ba-0f45-4c2a-a83b-78b5ec10bd36" providerId="AD" clId="Web-{7BC339D2-C719-4215-ADC1-2C8337194C3F}" dt="2023-12-03T14:56:27.787" v="12"/>
          <ac:spMkLst>
            <pc:docMk/>
            <pc:sldMk cId="1794439158" sldId="280"/>
            <ac:spMk id="13" creationId="{90A7EAB6-59D3-4325-8DE6-E0CA4009CE53}"/>
          </ac:spMkLst>
        </pc:spChg>
        <pc:spChg chg="add del">
          <ac:chgData name="Raageshwari Manojkumar" userId="S::rmanojkumar1@student.gsu.edu::2b8a92ba-0f45-4c2a-a83b-78b5ec10bd36" providerId="AD" clId="Web-{7BC339D2-C719-4215-ADC1-2C8337194C3F}" dt="2023-12-03T14:56:27.787" v="12"/>
          <ac:spMkLst>
            <pc:docMk/>
            <pc:sldMk cId="1794439158" sldId="280"/>
            <ac:spMk id="15" creationId="{A8D57A06-A426-446D-B02C-A2DC6B62E45E}"/>
          </ac:spMkLst>
        </pc:spChg>
        <pc:spChg chg="add">
          <ac:chgData name="Raageshwari Manojkumar" userId="S::rmanojkumar1@student.gsu.edu::2b8a92ba-0f45-4c2a-a83b-78b5ec10bd36" providerId="AD" clId="Web-{7BC339D2-C719-4215-ADC1-2C8337194C3F}" dt="2023-12-03T14:56:27.787" v="13"/>
          <ac:spMkLst>
            <pc:docMk/>
            <pc:sldMk cId="1794439158" sldId="280"/>
            <ac:spMk id="17" creationId="{32BC26D8-82FB-445E-AA49-62A77D7C1EE0}"/>
          </ac:spMkLst>
        </pc:spChg>
        <pc:spChg chg="add">
          <ac:chgData name="Raageshwari Manojkumar" userId="S::rmanojkumar1@student.gsu.edu::2b8a92ba-0f45-4c2a-a83b-78b5ec10bd36" providerId="AD" clId="Web-{7BC339D2-C719-4215-ADC1-2C8337194C3F}" dt="2023-12-03T14:56:27.787" v="13"/>
          <ac:spMkLst>
            <pc:docMk/>
            <pc:sldMk cId="1794439158" sldId="280"/>
            <ac:spMk id="18" creationId="{CB44330D-EA18-4254-AA95-EB49948539B8}"/>
          </ac:spMkLst>
        </pc:spChg>
        <pc:picChg chg="add mod ord">
          <ac:chgData name="Raageshwari Manojkumar" userId="S::rmanojkumar1@student.gsu.edu::2b8a92ba-0f45-4c2a-a83b-78b5ec10bd36" providerId="AD" clId="Web-{7BC339D2-C719-4215-ADC1-2C8337194C3F}" dt="2023-12-03T15:50:13.123" v="18" actId="14100"/>
          <ac:picMkLst>
            <pc:docMk/>
            <pc:sldMk cId="1794439158" sldId="280"/>
            <ac:picMk id="4" creationId="{12068F16-E77D-8ED4-F80B-5D78428FF5A8}"/>
          </ac:picMkLst>
        </pc:picChg>
      </pc:sldChg>
    </pc:docChg>
  </pc:docChgLst>
  <pc:docChgLst>
    <pc:chgData name="Raageshwari Manojkumar" userId="S::rmanojkumar1@student.gsu.edu::2b8a92ba-0f45-4c2a-a83b-78b5ec10bd36" providerId="AD" clId="Web-{7C0645A6-67B4-46A0-9937-C0EC46F9EF88}"/>
    <pc:docChg chg="modSld">
      <pc:chgData name="Raageshwari Manojkumar" userId="S::rmanojkumar1@student.gsu.edu::2b8a92ba-0f45-4c2a-a83b-78b5ec10bd36" providerId="AD" clId="Web-{7C0645A6-67B4-46A0-9937-C0EC46F9EF88}" dt="2023-12-03T00:51:22.324" v="159" actId="20577"/>
      <pc:docMkLst>
        <pc:docMk/>
      </pc:docMkLst>
      <pc:sldChg chg="modSp">
        <pc:chgData name="Raageshwari Manojkumar" userId="S::rmanojkumar1@student.gsu.edu::2b8a92ba-0f45-4c2a-a83b-78b5ec10bd36" providerId="AD" clId="Web-{7C0645A6-67B4-46A0-9937-C0EC46F9EF88}" dt="2023-12-02T23:36:56.944" v="131" actId="20577"/>
        <pc:sldMkLst>
          <pc:docMk/>
          <pc:sldMk cId="2998311131" sldId="263"/>
        </pc:sldMkLst>
        <pc:spChg chg="mod">
          <ac:chgData name="Raageshwari Manojkumar" userId="S::rmanojkumar1@student.gsu.edu::2b8a92ba-0f45-4c2a-a83b-78b5ec10bd36" providerId="AD" clId="Web-{7C0645A6-67B4-46A0-9937-C0EC46F9EF88}" dt="2023-12-02T23:36:56.944" v="131" actId="20577"/>
          <ac:spMkLst>
            <pc:docMk/>
            <pc:sldMk cId="2998311131" sldId="263"/>
            <ac:spMk id="3" creationId="{E9C361DA-906E-E314-6833-3FB19EB50AFE}"/>
          </ac:spMkLst>
        </pc:spChg>
      </pc:sldChg>
      <pc:sldChg chg="addSp delSp modSp">
        <pc:chgData name="Raageshwari Manojkumar" userId="S::rmanojkumar1@student.gsu.edu::2b8a92ba-0f45-4c2a-a83b-78b5ec10bd36" providerId="AD" clId="Web-{7C0645A6-67B4-46A0-9937-C0EC46F9EF88}" dt="2023-12-02T23:12:59.265" v="34" actId="14100"/>
        <pc:sldMkLst>
          <pc:docMk/>
          <pc:sldMk cId="3659057336" sldId="264"/>
        </pc:sldMkLst>
        <pc:spChg chg="mod">
          <ac:chgData name="Raageshwari Manojkumar" userId="S::rmanojkumar1@student.gsu.edu::2b8a92ba-0f45-4c2a-a83b-78b5ec10bd36" providerId="AD" clId="Web-{7C0645A6-67B4-46A0-9937-C0EC46F9EF88}" dt="2023-12-02T23:12:59.265" v="34" actId="14100"/>
          <ac:spMkLst>
            <pc:docMk/>
            <pc:sldMk cId="3659057336" sldId="264"/>
            <ac:spMk id="2" creationId="{6D6EBA79-0D59-5461-04E8-D940AABF5B28}"/>
          </ac:spMkLst>
        </pc:spChg>
        <pc:spChg chg="del">
          <ac:chgData name="Raageshwari Manojkumar" userId="S::rmanojkumar1@student.gsu.edu::2b8a92ba-0f45-4c2a-a83b-78b5ec10bd36" providerId="AD" clId="Web-{7C0645A6-67B4-46A0-9937-C0EC46F9EF88}" dt="2023-12-02T22:55:17.960" v="0"/>
          <ac:spMkLst>
            <pc:docMk/>
            <pc:sldMk cId="3659057336" sldId="264"/>
            <ac:spMk id="3" creationId="{1717F9B1-4849-E2F2-27CF-DE9FA338E4B6}"/>
          </ac:spMkLst>
        </pc:spChg>
        <pc:spChg chg="add del mod">
          <ac:chgData name="Raageshwari Manojkumar" userId="S::rmanojkumar1@student.gsu.edu::2b8a92ba-0f45-4c2a-a83b-78b5ec10bd36" providerId="AD" clId="Web-{7C0645A6-67B4-46A0-9937-C0EC46F9EF88}" dt="2023-12-02T22:56:50.900" v="6"/>
          <ac:spMkLst>
            <pc:docMk/>
            <pc:sldMk cId="3659057336" sldId="264"/>
            <ac:spMk id="6" creationId="{415C5C5D-2416-09BC-A0F1-A7D5F35F7F08}"/>
          </ac:spMkLst>
        </pc:spChg>
        <pc:spChg chg="add del mod">
          <ac:chgData name="Raageshwari Manojkumar" userId="S::rmanojkumar1@student.gsu.edu::2b8a92ba-0f45-4c2a-a83b-78b5ec10bd36" providerId="AD" clId="Web-{7C0645A6-67B4-46A0-9937-C0EC46F9EF88}" dt="2023-12-02T23:00:01.795" v="14"/>
          <ac:spMkLst>
            <pc:docMk/>
            <pc:sldMk cId="3659057336" sldId="264"/>
            <ac:spMk id="9" creationId="{EE0335A3-DA7B-6B8A-273E-EBDB56286A0E}"/>
          </ac:spMkLst>
        </pc:spChg>
        <pc:picChg chg="add del mod ord">
          <ac:chgData name="Raageshwari Manojkumar" userId="S::rmanojkumar1@student.gsu.edu::2b8a92ba-0f45-4c2a-a83b-78b5ec10bd36" providerId="AD" clId="Web-{7C0645A6-67B4-46A0-9937-C0EC46F9EF88}" dt="2023-12-02T22:56:04.805" v="5"/>
          <ac:picMkLst>
            <pc:docMk/>
            <pc:sldMk cId="3659057336" sldId="264"/>
            <ac:picMk id="4" creationId="{70504CCF-0C2B-C781-D083-496504FA4A28}"/>
          </ac:picMkLst>
        </pc:picChg>
        <pc:picChg chg="add del mod ord">
          <ac:chgData name="Raageshwari Manojkumar" userId="S::rmanojkumar1@student.gsu.edu::2b8a92ba-0f45-4c2a-a83b-78b5ec10bd36" providerId="AD" clId="Web-{7C0645A6-67B4-46A0-9937-C0EC46F9EF88}" dt="2023-12-02T22:57:13.166" v="13"/>
          <ac:picMkLst>
            <pc:docMk/>
            <pc:sldMk cId="3659057336" sldId="264"/>
            <ac:picMk id="7" creationId="{E158284C-7D5F-ABC2-6B37-A567F9EC1454}"/>
          </ac:picMkLst>
        </pc:picChg>
        <pc:picChg chg="add mod ord">
          <ac:chgData name="Raageshwari Manojkumar" userId="S::rmanojkumar1@student.gsu.edu::2b8a92ba-0f45-4c2a-a83b-78b5ec10bd36" providerId="AD" clId="Web-{7C0645A6-67B4-46A0-9937-C0EC46F9EF88}" dt="2023-12-02T23:00:16.248" v="20" actId="1076"/>
          <ac:picMkLst>
            <pc:docMk/>
            <pc:sldMk cId="3659057336" sldId="264"/>
            <ac:picMk id="10" creationId="{B1DEB4D4-1A06-5EB6-E3C7-3E3FB1E2626A}"/>
          </ac:picMkLst>
        </pc:picChg>
        <pc:picChg chg="add mod">
          <ac:chgData name="Raageshwari Manojkumar" userId="S::rmanojkumar1@student.gsu.edu::2b8a92ba-0f45-4c2a-a83b-78b5ec10bd36" providerId="AD" clId="Web-{7C0645A6-67B4-46A0-9937-C0EC46F9EF88}" dt="2023-12-02T23:02:11.188" v="32" actId="1076"/>
          <ac:picMkLst>
            <pc:docMk/>
            <pc:sldMk cId="3659057336" sldId="264"/>
            <ac:picMk id="11" creationId="{1F69E69C-6947-D223-EB8F-EE3E37CBC3B9}"/>
          </ac:picMkLst>
        </pc:picChg>
        <pc:picChg chg="add mod">
          <ac:chgData name="Raageshwari Manojkumar" userId="S::rmanojkumar1@student.gsu.edu::2b8a92ba-0f45-4c2a-a83b-78b5ec10bd36" providerId="AD" clId="Web-{7C0645A6-67B4-46A0-9937-C0EC46F9EF88}" dt="2023-12-02T23:02:05.391" v="30" actId="1076"/>
          <ac:picMkLst>
            <pc:docMk/>
            <pc:sldMk cId="3659057336" sldId="264"/>
            <ac:picMk id="12" creationId="{CE6AB80F-09AE-1AE9-FD4D-F2ECA78FBFFB}"/>
          </ac:picMkLst>
        </pc:picChg>
      </pc:sldChg>
      <pc:sldChg chg="modSp">
        <pc:chgData name="Raageshwari Manojkumar" userId="S::rmanojkumar1@student.gsu.edu::2b8a92ba-0f45-4c2a-a83b-78b5ec10bd36" providerId="AD" clId="Web-{7C0645A6-67B4-46A0-9937-C0EC46F9EF88}" dt="2023-12-03T00:51:22.324" v="159" actId="20577"/>
        <pc:sldMkLst>
          <pc:docMk/>
          <pc:sldMk cId="3019440986" sldId="265"/>
        </pc:sldMkLst>
        <pc:spChg chg="mod">
          <ac:chgData name="Raageshwari Manojkumar" userId="S::rmanojkumar1@student.gsu.edu::2b8a92ba-0f45-4c2a-a83b-78b5ec10bd36" providerId="AD" clId="Web-{7C0645A6-67B4-46A0-9937-C0EC46F9EF88}" dt="2023-12-03T00:51:22.324" v="159" actId="20577"/>
          <ac:spMkLst>
            <pc:docMk/>
            <pc:sldMk cId="3019440986" sldId="265"/>
            <ac:spMk id="3" creationId="{1D868164-A5BA-E814-9383-7FABB082C039}"/>
          </ac:spMkLst>
        </pc:spChg>
      </pc:sldChg>
    </pc:docChg>
  </pc:docChgLst>
  <pc:docChgLst>
    <pc:chgData name="Raageshwari Manojkumar" userId="S::rmanojkumar1@student.gsu.edu::2b8a92ba-0f45-4c2a-a83b-78b5ec10bd36" providerId="AD" clId="Web-{49A7403D-0F16-4C73-AA91-ABB807A2528E}"/>
    <pc:docChg chg="modSld">
      <pc:chgData name="Raageshwari Manojkumar" userId="S::rmanojkumar1@student.gsu.edu::2b8a92ba-0f45-4c2a-a83b-78b5ec10bd36" providerId="AD" clId="Web-{49A7403D-0F16-4C73-AA91-ABB807A2528E}" dt="2023-12-03T04:17:07.766" v="23" actId="1076"/>
      <pc:docMkLst>
        <pc:docMk/>
      </pc:docMkLst>
      <pc:sldChg chg="modSp">
        <pc:chgData name="Raageshwari Manojkumar" userId="S::rmanojkumar1@student.gsu.edu::2b8a92ba-0f45-4c2a-a83b-78b5ec10bd36" providerId="AD" clId="Web-{49A7403D-0F16-4C73-AA91-ABB807A2528E}" dt="2023-12-03T04:16:40.968" v="19" actId="20577"/>
        <pc:sldMkLst>
          <pc:docMk/>
          <pc:sldMk cId="2998311131" sldId="263"/>
        </pc:sldMkLst>
        <pc:spChg chg="mod">
          <ac:chgData name="Raageshwari Manojkumar" userId="S::rmanojkumar1@student.gsu.edu::2b8a92ba-0f45-4c2a-a83b-78b5ec10bd36" providerId="AD" clId="Web-{49A7403D-0F16-4C73-AA91-ABB807A2528E}" dt="2023-12-03T04:16:40.968" v="19" actId="20577"/>
          <ac:spMkLst>
            <pc:docMk/>
            <pc:sldMk cId="2998311131" sldId="263"/>
            <ac:spMk id="48" creationId="{E9C361DA-906E-E314-6833-3FB19EB50AFE}"/>
          </ac:spMkLst>
        </pc:spChg>
      </pc:sldChg>
      <pc:sldChg chg="modSp">
        <pc:chgData name="Raageshwari Manojkumar" userId="S::rmanojkumar1@student.gsu.edu::2b8a92ba-0f45-4c2a-a83b-78b5ec10bd36" providerId="AD" clId="Web-{49A7403D-0F16-4C73-AA91-ABB807A2528E}" dt="2023-12-03T03:54:25.846" v="4" actId="14100"/>
        <pc:sldMkLst>
          <pc:docMk/>
          <pc:sldMk cId="3659057336" sldId="264"/>
        </pc:sldMkLst>
        <pc:picChg chg="mod">
          <ac:chgData name="Raageshwari Manojkumar" userId="S::rmanojkumar1@student.gsu.edu::2b8a92ba-0f45-4c2a-a83b-78b5ec10bd36" providerId="AD" clId="Web-{49A7403D-0F16-4C73-AA91-ABB807A2528E}" dt="2023-12-03T03:54:25.846" v="4" actId="14100"/>
          <ac:picMkLst>
            <pc:docMk/>
            <pc:sldMk cId="3659057336" sldId="264"/>
            <ac:picMk id="10" creationId="{B1DEB4D4-1A06-5EB6-E3C7-3E3FB1E2626A}"/>
          </ac:picMkLst>
        </pc:picChg>
        <pc:picChg chg="mod">
          <ac:chgData name="Raageshwari Manojkumar" userId="S::rmanojkumar1@student.gsu.edu::2b8a92ba-0f45-4c2a-a83b-78b5ec10bd36" providerId="AD" clId="Web-{49A7403D-0F16-4C73-AA91-ABB807A2528E}" dt="2023-12-03T03:54:22.659" v="3" actId="1076"/>
          <ac:picMkLst>
            <pc:docMk/>
            <pc:sldMk cId="3659057336" sldId="264"/>
            <ac:picMk id="11" creationId="{1F69E69C-6947-D223-EB8F-EE3E37CBC3B9}"/>
          </ac:picMkLst>
        </pc:picChg>
        <pc:picChg chg="mod">
          <ac:chgData name="Raageshwari Manojkumar" userId="S::rmanojkumar1@student.gsu.edu::2b8a92ba-0f45-4c2a-a83b-78b5ec10bd36" providerId="AD" clId="Web-{49A7403D-0F16-4C73-AA91-ABB807A2528E}" dt="2023-12-03T03:54:16.893" v="1" actId="1076"/>
          <ac:picMkLst>
            <pc:docMk/>
            <pc:sldMk cId="3659057336" sldId="264"/>
            <ac:picMk id="12" creationId="{CE6AB80F-09AE-1AE9-FD4D-F2ECA78FBFFB}"/>
          </ac:picMkLst>
        </pc:picChg>
      </pc:sldChg>
      <pc:sldChg chg="modSp">
        <pc:chgData name="Raageshwari Manojkumar" userId="S::rmanojkumar1@student.gsu.edu::2b8a92ba-0f45-4c2a-a83b-78b5ec10bd36" providerId="AD" clId="Web-{49A7403D-0F16-4C73-AA91-ABB807A2528E}" dt="2023-12-03T04:17:07.766" v="23" actId="1076"/>
        <pc:sldMkLst>
          <pc:docMk/>
          <pc:sldMk cId="3019440986" sldId="265"/>
        </pc:sldMkLst>
        <pc:spChg chg="mod">
          <ac:chgData name="Raageshwari Manojkumar" userId="S::rmanojkumar1@student.gsu.edu::2b8a92ba-0f45-4c2a-a83b-78b5ec10bd36" providerId="AD" clId="Web-{49A7403D-0F16-4C73-AA91-ABB807A2528E}" dt="2023-12-03T04:17:07.766" v="23" actId="1076"/>
          <ac:spMkLst>
            <pc:docMk/>
            <pc:sldMk cId="3019440986" sldId="265"/>
            <ac:spMk id="3" creationId="{1D868164-A5BA-E814-9383-7FABB082C039}"/>
          </ac:spMkLst>
        </pc:spChg>
      </pc:sldChg>
    </pc:docChg>
  </pc:docChgLst>
  <pc:docChgLst>
    <pc:chgData name="Haripriya Janardhan Rao" userId="S::hjanardhanrao1@student.gsu.edu::e52b08d0-01c2-4136-b8d5-d086deb4513c" providerId="AD" clId="Web-{7F9D1D8D-6BD1-4A77-84C5-86B5EEE1E56E}"/>
    <pc:docChg chg="modSld">
      <pc:chgData name="Haripriya Janardhan Rao" userId="S::hjanardhanrao1@student.gsu.edu::e52b08d0-01c2-4136-b8d5-d086deb4513c" providerId="AD" clId="Web-{7F9D1D8D-6BD1-4A77-84C5-86B5EEE1E56E}" dt="2023-12-03T06:48:59.152" v="8" actId="20577"/>
      <pc:docMkLst>
        <pc:docMk/>
      </pc:docMkLst>
      <pc:sldChg chg="addSp delSp modSp">
        <pc:chgData name="Haripriya Janardhan Rao" userId="S::hjanardhanrao1@student.gsu.edu::e52b08d0-01c2-4136-b8d5-d086deb4513c" providerId="AD" clId="Web-{7F9D1D8D-6BD1-4A77-84C5-86B5EEE1E56E}" dt="2023-12-03T06:48:59.152" v="8" actId="20577"/>
        <pc:sldMkLst>
          <pc:docMk/>
          <pc:sldMk cId="184799516" sldId="262"/>
        </pc:sldMkLst>
        <pc:spChg chg="mod">
          <ac:chgData name="Haripriya Janardhan Rao" userId="S::hjanardhanrao1@student.gsu.edu::e52b08d0-01c2-4136-b8d5-d086deb4513c" providerId="AD" clId="Web-{7F9D1D8D-6BD1-4A77-84C5-86B5EEE1E56E}" dt="2023-12-03T06:48:59.152" v="8" actId="20577"/>
          <ac:spMkLst>
            <pc:docMk/>
            <pc:sldMk cId="184799516" sldId="262"/>
            <ac:spMk id="2" creationId="{5150AFDE-25DB-1746-D8BE-E94053B46F3D}"/>
          </ac:spMkLst>
        </pc:spChg>
        <pc:spChg chg="del">
          <ac:chgData name="Haripriya Janardhan Rao" userId="S::hjanardhanrao1@student.gsu.edu::e52b08d0-01c2-4136-b8d5-d086deb4513c" providerId="AD" clId="Web-{7F9D1D8D-6BD1-4A77-84C5-86B5EEE1E56E}" dt="2023-12-03T06:48:42.026" v="0"/>
          <ac:spMkLst>
            <pc:docMk/>
            <pc:sldMk cId="184799516" sldId="262"/>
            <ac:spMk id="3" creationId="{5FD33D2E-7CB0-8017-EC78-6B741E5E4592}"/>
          </ac:spMkLst>
        </pc:spChg>
        <pc:picChg chg="add mod ord">
          <ac:chgData name="Haripriya Janardhan Rao" userId="S::hjanardhanrao1@student.gsu.edu::e52b08d0-01c2-4136-b8d5-d086deb4513c" providerId="AD" clId="Web-{7F9D1D8D-6BD1-4A77-84C5-86B5EEE1E56E}" dt="2023-12-03T06:48:48.261" v="2" actId="14100"/>
          <ac:picMkLst>
            <pc:docMk/>
            <pc:sldMk cId="184799516" sldId="262"/>
            <ac:picMk id="4" creationId="{7652C976-4D11-FD52-96BC-FD2CEE3D38B7}"/>
          </ac:picMkLst>
        </pc:picChg>
      </pc:sldChg>
    </pc:docChg>
  </pc:docChgLst>
  <pc:docChgLst>
    <pc:chgData name="Neeta Hegde" userId="S::nhegde1@student.gsu.edu::8656a8ff-bc79-473a-87c4-caf75192c7c0" providerId="AD" clId="Web-{C8E9CC58-37FC-F43E-4F66-4339D30A8526}"/>
    <pc:docChg chg="modSld addMainMaster delMainMaster">
      <pc:chgData name="Neeta Hegde" userId="S::nhegde1@student.gsu.edu::8656a8ff-bc79-473a-87c4-caf75192c7c0" providerId="AD" clId="Web-{C8E9CC58-37FC-F43E-4F66-4339D30A8526}" dt="2023-12-03T14:36:39.727" v="280" actId="20577"/>
      <pc:docMkLst>
        <pc:docMk/>
      </pc:docMkLst>
      <pc:sldChg chg="addSp del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3178999323" sldId="256"/>
        </pc:sldMkLst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178999323" sldId="256"/>
            <ac:spMk id="42" creationId="{69D184B2-2226-4E31-BCCB-44433076744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178999323" sldId="256"/>
            <ac:spMk id="43" creationId="{1AC4D4E3-486A-464A-8EC8-D44881097267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178999323" sldId="256"/>
            <ac:spMk id="44" creationId="{864DE13E-58EB-4475-B79C-0D4FC651239B}"/>
          </ac:spMkLst>
        </pc:sp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36:39.727" v="280" actId="20577"/>
        <pc:sldMkLst>
          <pc:docMk/>
          <pc:sldMk cId="869256634" sldId="257"/>
        </pc:sldMkLst>
        <pc:spChg chg="mod">
          <ac:chgData name="Neeta Hegde" userId="S::nhegde1@student.gsu.edu::8656a8ff-bc79-473a-87c4-caf75192c7c0" providerId="AD" clId="Web-{C8E9CC58-37FC-F43E-4F66-4339D30A8526}" dt="2023-12-03T14:27:17.700" v="267" actId="14100"/>
          <ac:spMkLst>
            <pc:docMk/>
            <pc:sldMk cId="869256634" sldId="257"/>
            <ac:spMk id="5" creationId="{C3EE479C-A708-385C-522D-8AEC9F9AD2AD}"/>
          </ac:spMkLst>
        </pc:spChg>
        <pc:spChg chg="del">
          <ac:chgData name="Neeta Hegde" userId="S::nhegde1@student.gsu.edu::8656a8ff-bc79-473a-87c4-caf75192c7c0" providerId="AD" clId="Web-{C8E9CC58-37FC-F43E-4F66-4339D30A8526}" dt="2023-12-03T14:24:40.095" v="259"/>
          <ac:spMkLst>
            <pc:docMk/>
            <pc:sldMk cId="869256634" sldId="257"/>
            <ac:spMk id="8" creationId="{2E17E911-875F-4DE5-8699-99D9F1805A5D}"/>
          </ac:spMkLst>
        </pc:spChg>
        <pc:spChg chg="del">
          <ac:chgData name="Neeta Hegde" userId="S::nhegde1@student.gsu.edu::8656a8ff-bc79-473a-87c4-caf75192c7c0" providerId="AD" clId="Web-{C8E9CC58-37FC-F43E-4F66-4339D30A8526}" dt="2023-12-03T14:24:40.095" v="259"/>
          <ac:spMkLst>
            <pc:docMk/>
            <pc:sldMk cId="869256634" sldId="257"/>
            <ac:spMk id="12" creationId="{CD9FE4EF-C4D8-49A0-B2FF-81D8DB7D8A24}"/>
          </ac:spMkLst>
        </pc:spChg>
        <pc:spChg chg="del">
          <ac:chgData name="Neeta Hegde" userId="S::nhegde1@student.gsu.edu::8656a8ff-bc79-473a-87c4-caf75192c7c0" providerId="AD" clId="Web-{C8E9CC58-37FC-F43E-4F66-4339D30A8526}" dt="2023-12-03T14:24:40.095" v="259"/>
          <ac:spMkLst>
            <pc:docMk/>
            <pc:sldMk cId="869256634" sldId="257"/>
            <ac:spMk id="14" creationId="{4300840D-0A0B-4512-BACA-B439D5B9C57C}"/>
          </ac:spMkLst>
        </pc:spChg>
        <pc:spChg chg="del">
          <ac:chgData name="Neeta Hegde" userId="S::nhegde1@student.gsu.edu::8656a8ff-bc79-473a-87c4-caf75192c7c0" providerId="AD" clId="Web-{C8E9CC58-37FC-F43E-4F66-4339D30A8526}" dt="2023-12-03T14:24:40.095" v="259"/>
          <ac:spMkLst>
            <pc:docMk/>
            <pc:sldMk cId="869256634" sldId="257"/>
            <ac:spMk id="16" creationId="{D2B78728-A580-49A7-84F9-6EF6F583ADE0}"/>
          </ac:spMkLst>
        </pc:spChg>
        <pc:spChg chg="del">
          <ac:chgData name="Neeta Hegde" userId="S::nhegde1@student.gsu.edu::8656a8ff-bc79-473a-87c4-caf75192c7c0" providerId="AD" clId="Web-{C8E9CC58-37FC-F43E-4F66-4339D30A8526}" dt="2023-12-03T14:24:40.095" v="259"/>
          <ac:spMkLst>
            <pc:docMk/>
            <pc:sldMk cId="869256634" sldId="257"/>
            <ac:spMk id="18" creationId="{38FAA1A1-D861-433F-88FA-1E9D6FD31D11}"/>
          </ac:spMkLst>
        </pc:spChg>
        <pc:spChg chg="del">
          <ac:chgData name="Neeta Hegde" userId="S::nhegde1@student.gsu.edu::8656a8ff-bc79-473a-87c4-caf75192c7c0" providerId="AD" clId="Web-{C8E9CC58-37FC-F43E-4F66-4339D30A8526}" dt="2023-12-03T14:24:40.095" v="259"/>
          <ac:spMkLst>
            <pc:docMk/>
            <pc:sldMk cId="869256634" sldId="257"/>
            <ac:spMk id="20" creationId="{8D71EDA1-87BF-4D5D-AB79-F346FD19278A}"/>
          </ac:spMkLst>
        </pc:spChg>
        <pc:spChg chg="add del mod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60" creationId="{77868CD0-FA1D-847A-55EC-F26E88A1A225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65" creationId="{09588DA8-065E-4F6F-8EFD-43104AB2E0C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67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69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71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73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75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77" creationId="{8D71EDA1-87BF-4D5D-AB79-F346FD19278A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55.257" v="263"/>
          <ac:spMkLst>
            <pc:docMk/>
            <pc:sldMk cId="869256634" sldId="257"/>
            <ac:spMk id="283" creationId="{2659FDB4-FCBE-4A89-B46D-43D4FA54464D}"/>
          </ac:spMkLst>
        </pc:spChg>
        <pc:spChg chg="add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87" creationId="{09588DA8-065E-4F6F-8EFD-43104AB2E0CF}"/>
          </ac:spMkLst>
        </pc:spChg>
        <pc:spChg chg="add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88" creationId="{C4285719-470E-454C-AF62-8323075F1F5B}"/>
          </ac:spMkLst>
        </pc:spChg>
        <pc:spChg chg="add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89" creationId="{CD9FE4EF-C4D8-49A0-B2FF-81D8DB7D8A24}"/>
          </ac:spMkLst>
        </pc:spChg>
        <pc:spChg chg="add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90" creationId="{4300840D-0A0B-4512-BACA-B439D5B9C57C}"/>
          </ac:spMkLst>
        </pc:spChg>
        <pc:spChg chg="add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91" creationId="{D2B78728-A580-49A7-84F9-6EF6F583ADE0}"/>
          </ac:spMkLst>
        </pc:spChg>
        <pc:spChg chg="add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92" creationId="{38FAA1A1-D861-433F-88FA-1E9D6FD31D11}"/>
          </ac:spMkLst>
        </pc:spChg>
        <pc:spChg chg="add">
          <ac:chgData name="Neeta Hegde" userId="S::nhegde1@student.gsu.edu::8656a8ff-bc79-473a-87c4-caf75192c7c0" providerId="AD" clId="Web-{C8E9CC58-37FC-F43E-4F66-4339D30A8526}" dt="2023-12-03T14:25:55.304" v="264"/>
          <ac:spMkLst>
            <pc:docMk/>
            <pc:sldMk cId="869256634" sldId="257"/>
            <ac:spMk id="293" creationId="{8D71EDA1-87BF-4D5D-AB79-F346FD19278A}"/>
          </ac:spMkLst>
        </pc:spChg>
        <pc:graphicFrameChg chg="add del mod modGraphic">
          <ac:chgData name="Neeta Hegde" userId="S::nhegde1@student.gsu.edu::8656a8ff-bc79-473a-87c4-caf75192c7c0" providerId="AD" clId="Web-{C8E9CC58-37FC-F43E-4F66-4339D30A8526}" dt="2023-12-03T14:01:54.961" v="55" actId="14100"/>
          <ac:graphicFrameMkLst>
            <pc:docMk/>
            <pc:sldMk cId="869256634" sldId="257"/>
            <ac:graphicFrameMk id="4" creationId="{1BFDE10A-437B-53B1-6DC1-FE694D8903AF}"/>
          </ac:graphicFrameMkLst>
        </pc:graphicFrameChg>
        <pc:graphicFrameChg chg="add del">
          <ac:chgData name="Neeta Hegde" userId="S::nhegde1@student.gsu.edu::8656a8ff-bc79-473a-87c4-caf75192c7c0" providerId="AD" clId="Web-{C8E9CC58-37FC-F43E-4F66-4339D30A8526}" dt="2023-12-03T14:25:55.257" v="263"/>
          <ac:graphicFrameMkLst>
            <pc:docMk/>
            <pc:sldMk cId="869256634" sldId="257"/>
            <ac:graphicFrameMk id="279" creationId="{2F193BA2-96A2-EFFB-DED9-E6E0EFC9F018}"/>
          </ac:graphicFrameMkLst>
        </pc:graphicFrameChg>
        <pc:graphicFrameChg chg="add modGraphic">
          <ac:chgData name="Neeta Hegde" userId="S::nhegde1@student.gsu.edu::8656a8ff-bc79-473a-87c4-caf75192c7c0" providerId="AD" clId="Web-{C8E9CC58-37FC-F43E-4F66-4339D30A8526}" dt="2023-12-03T14:36:39.727" v="280" actId="20577"/>
          <ac:graphicFrameMkLst>
            <pc:docMk/>
            <pc:sldMk cId="869256634" sldId="257"/>
            <ac:graphicFrameMk id="294" creationId="{CA7FD94B-EA07-F5EE-9B2F-E6E5E8D8B8F4}"/>
          </ac:graphicFrameMkLst>
        </pc:graphicFrameChg>
        <pc:cxnChg chg="add del">
          <ac:chgData name="Neeta Hegde" userId="S::nhegde1@student.gsu.edu::8656a8ff-bc79-473a-87c4-caf75192c7c0" providerId="AD" clId="Web-{C8E9CC58-37FC-F43E-4F66-4339D30A8526}" dt="2023-12-03T14:25:55.257" v="263"/>
          <ac:cxnSpMkLst>
            <pc:docMk/>
            <pc:sldMk cId="869256634" sldId="257"/>
            <ac:cxnSpMk id="285" creationId="{C8F51B3F-8331-4E4A-AE96-D47B1006EEAD}"/>
          </ac:cxnSpMkLst>
        </pc:cxn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3438575416" sldId="258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438575416" sldId="258"/>
            <ac:spMk id="4" creationId="{BF7DC5EA-1AF6-E0B1-0D4C-DA1F074A3759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438575416" sldId="258"/>
            <ac:spMk id="48" creationId="{09588DA8-065E-4F6F-8EFD-43104AB2E0C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438575416" sldId="258"/>
            <ac:spMk id="50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438575416" sldId="258"/>
            <ac:spMk id="52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438575416" sldId="258"/>
            <ac:spMk id="54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438575416" sldId="258"/>
            <ac:spMk id="56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438575416" sldId="258"/>
            <ac:spMk id="58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438575416" sldId="258"/>
            <ac:spMk id="60" creationId="{8D71EDA1-87BF-4D5D-AB79-F346FD19278A}"/>
          </ac:spMkLst>
        </pc:spChg>
      </pc:sldChg>
      <pc:sldChg chg="addSp del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3701128239" sldId="260"/>
        </pc:sldMkLst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701128239" sldId="260"/>
            <ac:spMk id="72" creationId="{9CB95732-565A-4D2C-A3AB-CC460C0D3826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701128239" sldId="260"/>
            <ac:spMk id="74" creationId="{77F1AF47-AE98-4034-BD91-1976FA4D9C4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701128239" sldId="260"/>
            <ac:spMk id="76" creationId="{8EC0EE2B-2029-48DD-893D-F528E651B07D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701128239" sldId="260"/>
            <ac:spMk id="78" creationId="{45AE1D08-1ED1-4F59-B42F-4D8EA33DC8C6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701128239" sldId="260"/>
            <ac:spMk id="80" creationId="{9A79B912-88EA-4640-BDEB-51B3B11A026A}"/>
          </ac:spMkLst>
        </pc:spChg>
      </pc:sldChg>
      <pc:sldChg chg="modSp mod modClrScheme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184799516" sldId="262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84799516" sldId="262"/>
            <ac:spMk id="2" creationId="{5150AFDE-25DB-1746-D8BE-E94053B46F3D}"/>
          </ac:spMkLst>
        </pc:spChg>
        <pc:picChg chg="mod ord">
          <ac:chgData name="Neeta Hegde" userId="S::nhegde1@student.gsu.edu::8656a8ff-bc79-473a-87c4-caf75192c7c0" providerId="AD" clId="Web-{C8E9CC58-37FC-F43E-4F66-4339D30A8526}" dt="2023-12-03T14:25:03.018" v="261"/>
          <ac:picMkLst>
            <pc:docMk/>
            <pc:sldMk cId="184799516" sldId="262"/>
            <ac:picMk id="4" creationId="{7652C976-4D11-FD52-96BC-FD2CEE3D38B7}"/>
          </ac:picMkLst>
        </pc:pic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2998311131" sldId="263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998311131" sldId="263"/>
            <ac:spMk id="2" creationId="{38AFBDC3-A585-0957-FDC6-BC7C88FE7E08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998311131" sldId="263"/>
            <ac:spMk id="41" creationId="{09588DA8-065E-4F6F-8EFD-43104AB2E0C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998311131" sldId="263"/>
            <ac:spMk id="42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998311131" sldId="263"/>
            <ac:spMk id="43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998311131" sldId="263"/>
            <ac:spMk id="44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998311131" sldId="263"/>
            <ac:spMk id="45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998311131" sldId="263"/>
            <ac:spMk id="46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998311131" sldId="263"/>
            <ac:spMk id="47" creationId="{8D71EDA1-87BF-4D5D-AB79-F346FD19278A}"/>
          </ac:spMkLst>
        </pc:spChg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998311131" sldId="263"/>
            <ac:spMk id="48" creationId="{E9C361DA-906E-E314-6833-3FB19EB50AFE}"/>
          </ac:spMkLst>
        </pc:sp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3659057336" sldId="264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59057336" sldId="264"/>
            <ac:spMk id="2" creationId="{6D6EBA79-0D59-5461-04E8-D940AABF5B28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59057336" sldId="264"/>
            <ac:spMk id="17" creationId="{9CB95732-565A-4D2C-A3AB-CC460C0D3826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59057336" sldId="264"/>
            <ac:spMk id="19" creationId="{E19B653C-798C-4333-8452-3DF3AE3C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59057336" sldId="264"/>
            <ac:spMk id="21" creationId="{0FE50278-E2EC-42B2-A1F1-921DD39901C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59057336" sldId="264"/>
            <ac:spMk id="23" creationId="{1236153F-0DB4-40DD-87C6-B40C1B7E282C}"/>
          </ac:spMkLst>
        </pc:spChg>
        <pc:picChg chg="mod ord">
          <ac:chgData name="Neeta Hegde" userId="S::nhegde1@student.gsu.edu::8656a8ff-bc79-473a-87c4-caf75192c7c0" providerId="AD" clId="Web-{C8E9CC58-37FC-F43E-4F66-4339D30A8526}" dt="2023-12-03T14:25:03.018" v="261"/>
          <ac:picMkLst>
            <pc:docMk/>
            <pc:sldMk cId="3659057336" sldId="264"/>
            <ac:picMk id="10" creationId="{B1DEB4D4-1A06-5EB6-E3C7-3E3FB1E2626A}"/>
          </ac:picMkLst>
        </pc:pic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3019440986" sldId="265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019440986" sldId="265"/>
            <ac:spMk id="2" creationId="{CE64A79A-69C7-902F-AF22-BE1123B851A8}"/>
          </ac:spMkLst>
        </pc:spChg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019440986" sldId="265"/>
            <ac:spMk id="3" creationId="{1D868164-A5BA-E814-9383-7FABB082C039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019440986" sldId="265"/>
            <ac:spMk id="8" creationId="{09588DA8-065E-4F6F-8EFD-43104AB2E0C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019440986" sldId="265"/>
            <ac:spMk id="10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019440986" sldId="265"/>
            <ac:spMk id="12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019440986" sldId="265"/>
            <ac:spMk id="14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019440986" sldId="265"/>
            <ac:spMk id="16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019440986" sldId="265"/>
            <ac:spMk id="18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019440986" sldId="265"/>
            <ac:spMk id="20" creationId="{8D71EDA1-87BF-4D5D-AB79-F346FD19278A}"/>
          </ac:spMkLst>
        </pc:sp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3608858474" sldId="266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08858474" sldId="266"/>
            <ac:spMk id="2" creationId="{CCCBD8B0-A21B-ECEA-2697-6897D8D1C40A}"/>
          </ac:spMkLst>
        </pc:spChg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08858474" sldId="266"/>
            <ac:spMk id="5" creationId="{41366C18-DF37-BC87-3B94-EB2989F7DC16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08858474" sldId="266"/>
            <ac:spMk id="27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08858474" sldId="266"/>
            <ac:spMk id="29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08858474" sldId="266"/>
            <ac:spMk id="31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08858474" sldId="266"/>
            <ac:spMk id="33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08858474" sldId="266"/>
            <ac:spMk id="35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608858474" sldId="266"/>
            <ac:spMk id="37" creationId="{8D71EDA1-87BF-4D5D-AB79-F346FD19278A}"/>
          </ac:spMkLst>
        </pc:sp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42991294" sldId="267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2991294" sldId="267"/>
            <ac:spMk id="2" creationId="{21A3A7B8-AF8A-9F19-414D-9EFD04EDFC6A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2991294" sldId="267"/>
            <ac:spMk id="8" creationId="{09588DA8-065E-4F6F-8EFD-43104AB2E0C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2991294" sldId="267"/>
            <ac:spMk id="10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2991294" sldId="267"/>
            <ac:spMk id="12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2991294" sldId="267"/>
            <ac:spMk id="14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2991294" sldId="267"/>
            <ac:spMk id="16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2991294" sldId="267"/>
            <ac:spMk id="18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2991294" sldId="267"/>
            <ac:spMk id="20" creationId="{8D71EDA1-87BF-4D5D-AB79-F346FD19278A}"/>
          </ac:spMkLst>
        </pc:sp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2529959518" sldId="268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529959518" sldId="268"/>
            <ac:spMk id="2" creationId="{28E42A04-2BBF-0461-C40C-CD0878158F07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529959518" sldId="268"/>
            <ac:spMk id="47" creationId="{A4E37431-20F0-4DD6-84A9-ED2B644943A2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529959518" sldId="268"/>
            <ac:spMk id="48" creationId="{0AE98B72-66C6-4AB4-AF0D-BA830DE86393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529959518" sldId="268"/>
            <ac:spMk id="49" creationId="{407EAFC6-733F-403D-BB4D-05A3A28742F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529959518" sldId="268"/>
            <ac:spMk id="50" creationId="{17A36730-4CB0-4F61-AD11-A44C9765833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529959518" sldId="268"/>
            <ac:spMk id="51" creationId="{C69C79E1-F916-4929-A4F3-DE763D4BFA57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2529959518" sldId="268"/>
            <ac:spMk id="52" creationId="{767334AB-16BD-4EC7-8C6B-4B5171600933}"/>
          </ac:spMkLst>
        </pc:sp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3591439782" sldId="272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591439782" sldId="272"/>
            <ac:spMk id="2" creationId="{306E04DB-87F7-A532-6E99-2DC3DB2B8807}"/>
          </ac:spMkLst>
        </pc:spChg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591439782" sldId="272"/>
            <ac:spMk id="3" creationId="{521563AC-287B-4733-CF59-84625000339A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591439782" sldId="272"/>
            <ac:spMk id="9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591439782" sldId="272"/>
            <ac:spMk id="11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591439782" sldId="272"/>
            <ac:spMk id="13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591439782" sldId="272"/>
            <ac:spMk id="15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591439782" sldId="272"/>
            <ac:spMk id="17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3591439782" sldId="272"/>
            <ac:spMk id="19" creationId="{8D71EDA1-87BF-4D5D-AB79-F346FD19278A}"/>
          </ac:spMkLst>
        </pc:spChg>
        <pc:picChg chg="del">
          <ac:chgData name="Neeta Hegde" userId="S::nhegde1@student.gsu.edu::8656a8ff-bc79-473a-87c4-caf75192c7c0" providerId="AD" clId="Web-{C8E9CC58-37FC-F43E-4F66-4339D30A8526}" dt="2023-12-03T14:14:59.426" v="56"/>
          <ac:picMkLst>
            <pc:docMk/>
            <pc:sldMk cId="3591439782" sldId="272"/>
            <ac:picMk id="4" creationId="{F230054A-7E25-0905-D0F2-7A3554D3E1F5}"/>
          </ac:picMkLst>
        </pc:picChg>
        <pc:picChg chg="add del mod">
          <ac:chgData name="Neeta Hegde" userId="S::nhegde1@student.gsu.edu::8656a8ff-bc79-473a-87c4-caf75192c7c0" providerId="AD" clId="Web-{C8E9CC58-37FC-F43E-4F66-4339D30A8526}" dt="2023-12-03T14:15:38.835" v="64"/>
          <ac:picMkLst>
            <pc:docMk/>
            <pc:sldMk cId="3591439782" sldId="272"/>
            <ac:picMk id="5" creationId="{F00774AE-5901-90AC-6634-2368EFD876F0}"/>
          </ac:picMkLst>
        </pc:picChg>
        <pc:picChg chg="add del mod">
          <ac:chgData name="Neeta Hegde" userId="S::nhegde1@student.gsu.edu::8656a8ff-bc79-473a-87c4-caf75192c7c0" providerId="AD" clId="Web-{C8E9CC58-37FC-F43E-4F66-4339D30A8526}" dt="2023-12-03T14:16:18.260" v="71"/>
          <ac:picMkLst>
            <pc:docMk/>
            <pc:sldMk cId="3591439782" sldId="272"/>
            <ac:picMk id="6" creationId="{00665910-8B04-ECD8-5EC3-5D47ABD7E39A}"/>
          </ac:picMkLst>
        </pc:picChg>
        <pc:picChg chg="add mod">
          <ac:chgData name="Neeta Hegde" userId="S::nhegde1@student.gsu.edu::8656a8ff-bc79-473a-87c4-caf75192c7c0" providerId="AD" clId="Web-{C8E9CC58-37FC-F43E-4F66-4339D30A8526}" dt="2023-12-03T14:16:35.496" v="77" actId="1076"/>
          <ac:picMkLst>
            <pc:docMk/>
            <pc:sldMk cId="3591439782" sldId="272"/>
            <ac:picMk id="7" creationId="{C5C9748B-AF82-024D-A292-FC1F41A03450}"/>
          </ac:picMkLst>
        </pc:pic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537556852" sldId="273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537556852" sldId="273"/>
            <ac:spMk id="4" creationId="{BF7DC5EA-1AF6-E0B1-0D4C-DA1F074A3759}"/>
          </ac:spMkLst>
        </pc:spChg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537556852" sldId="273"/>
            <ac:spMk id="18" creationId="{495DA075-4567-02C0-2F49-3E83BFB2D9B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537556852" sldId="273"/>
            <ac:spMk id="83" creationId="{09588DA8-065E-4F6F-8EFD-43104AB2E0C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537556852" sldId="273"/>
            <ac:spMk id="85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537556852" sldId="273"/>
            <ac:spMk id="87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537556852" sldId="273"/>
            <ac:spMk id="89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537556852" sldId="273"/>
            <ac:spMk id="91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537556852" sldId="273"/>
            <ac:spMk id="93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537556852" sldId="273"/>
            <ac:spMk id="95" creationId="{8D71EDA1-87BF-4D5D-AB79-F346FD19278A}"/>
          </ac:spMkLst>
        </pc:sp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1692502888" sldId="274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692502888" sldId="274"/>
            <ac:spMk id="2" creationId="{228E8B8F-B316-2D05-FF42-E473B83D1407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692502888" sldId="274"/>
            <ac:spMk id="8" creationId="{09588DA8-065E-4F6F-8EFD-43104AB2E0C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692502888" sldId="274"/>
            <ac:spMk id="10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692502888" sldId="274"/>
            <ac:spMk id="12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692502888" sldId="274"/>
            <ac:spMk id="14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692502888" sldId="274"/>
            <ac:spMk id="16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692502888" sldId="274"/>
            <ac:spMk id="18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692502888" sldId="274"/>
            <ac:spMk id="20" creationId="{8D71EDA1-87BF-4D5D-AB79-F346FD19278A}"/>
          </ac:spMkLst>
        </pc:spChg>
        <pc:picChg chg="mod ord">
          <ac:chgData name="Neeta Hegde" userId="S::nhegde1@student.gsu.edu::8656a8ff-bc79-473a-87c4-caf75192c7c0" providerId="AD" clId="Web-{C8E9CC58-37FC-F43E-4F66-4339D30A8526}" dt="2023-12-03T14:25:03.018" v="261"/>
          <ac:picMkLst>
            <pc:docMk/>
            <pc:sldMk cId="1692502888" sldId="274"/>
            <ac:picMk id="5" creationId="{9BDD173F-05F9-D4D2-F9E6-B51AD967C32A}"/>
          </ac:picMkLst>
        </pc:pic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4110530328" sldId="275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110530328" sldId="275"/>
            <ac:spMk id="2" creationId="{E9A1D6D1-7C30-D0C9-75EE-AA00C344DC05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110530328" sldId="275"/>
            <ac:spMk id="8" creationId="{09588DA8-065E-4F6F-8EFD-43104AB2E0CF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110530328" sldId="275"/>
            <ac:spMk id="10" creationId="{C4285719-470E-454C-AF62-8323075F1F5B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110530328" sldId="275"/>
            <ac:spMk id="12" creationId="{CD9FE4EF-C4D8-49A0-B2FF-81D8DB7D8A2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110530328" sldId="275"/>
            <ac:spMk id="14" creationId="{4300840D-0A0B-4512-BACA-B439D5B9C57C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110530328" sldId="275"/>
            <ac:spMk id="16" creationId="{D2B78728-A580-49A7-84F9-6EF6F583ADE0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110530328" sldId="275"/>
            <ac:spMk id="18" creationId="{38FAA1A1-D861-433F-88FA-1E9D6FD3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4110530328" sldId="275"/>
            <ac:spMk id="20" creationId="{8D71EDA1-87BF-4D5D-AB79-F346FD19278A}"/>
          </ac:spMkLst>
        </pc:spChg>
        <pc:picChg chg="mod ord">
          <ac:chgData name="Neeta Hegde" userId="S::nhegde1@student.gsu.edu::8656a8ff-bc79-473a-87c4-caf75192c7c0" providerId="AD" clId="Web-{C8E9CC58-37FC-F43E-4F66-4339D30A8526}" dt="2023-12-03T14:25:03.018" v="261"/>
          <ac:picMkLst>
            <pc:docMk/>
            <pc:sldMk cId="4110530328" sldId="275"/>
            <ac:picMk id="4" creationId="{BC18CEF7-B226-6FE7-2AF8-0FA292BDAAF0}"/>
          </ac:picMkLst>
        </pc:picChg>
      </pc:sldChg>
      <pc:sldChg chg="addSp delSp modSp mod modClrScheme delDesignElem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176656628" sldId="277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76656628" sldId="277"/>
            <ac:spMk id="9" creationId="{18ABD364-A515-FAEF-CBCD-14115A5B6AFE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76656628" sldId="277"/>
            <ac:spMk id="17" creationId="{9CB95732-565A-4D2C-A3AB-CC460C0D3826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76656628" sldId="277"/>
            <ac:spMk id="19" creationId="{E19B653C-798C-4333-8452-3DF3AE3C1D11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76656628" sldId="277"/>
            <ac:spMk id="21" creationId="{0FE50278-E2EC-42B2-A1F1-921DD39901C4}"/>
          </ac:spMkLst>
        </pc:spChg>
        <pc:spChg chg="add del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76656628" sldId="277"/>
            <ac:spMk id="23" creationId="{1236153F-0DB4-40DD-87C6-B40C1B7E282C}"/>
          </ac:spMkLst>
        </pc:spChg>
      </pc:sldChg>
      <pc:sldChg chg="modSp mod modClrScheme chgLayout">
        <pc:chgData name="Neeta Hegde" userId="S::nhegde1@student.gsu.edu::8656a8ff-bc79-473a-87c4-caf75192c7c0" providerId="AD" clId="Web-{C8E9CC58-37FC-F43E-4F66-4339D30A8526}" dt="2023-12-03T14:25:03.018" v="261"/>
        <pc:sldMkLst>
          <pc:docMk/>
          <pc:sldMk cId="188864501" sldId="278"/>
        </pc:sldMkLst>
        <pc:spChg chg="mod ord">
          <ac:chgData name="Neeta Hegde" userId="S::nhegde1@student.gsu.edu::8656a8ff-bc79-473a-87c4-caf75192c7c0" providerId="AD" clId="Web-{C8E9CC58-37FC-F43E-4F66-4339D30A8526}" dt="2023-12-03T14:25:03.018" v="261"/>
          <ac:spMkLst>
            <pc:docMk/>
            <pc:sldMk cId="188864501" sldId="278"/>
            <ac:spMk id="3" creationId="{AD0AE5C8-EEAD-C7FB-E53E-C7077FCE9693}"/>
          </ac:spMkLst>
        </pc:spChg>
      </pc:sldChg>
      <pc:sldMasterChg chg="add del addSldLayout delSldLayout">
        <pc:chgData name="Neeta Hegde" userId="S::nhegde1@student.gsu.edu::8656a8ff-bc79-473a-87c4-caf75192c7c0" providerId="AD" clId="Web-{C8E9CC58-37FC-F43E-4F66-4339D30A8526}" dt="2023-12-03T14:25:03.018" v="261"/>
        <pc:sldMasterMkLst>
          <pc:docMk/>
          <pc:sldMasterMk cId="2843584777" sldId="2147483672"/>
        </pc:sldMasterMkLst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582475656" sldId="2147483673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2653388930" sldId="2147483674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3969313220" sldId="2147483675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3849188861" sldId="2147483676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1418591440" sldId="2147483677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3337018296" sldId="2147483678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2678548796" sldId="2147483679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3932062427" sldId="2147483680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1547989146" sldId="2147483681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576790404" sldId="2147483682"/>
          </pc:sldLayoutMkLst>
        </pc:sldLayoutChg>
        <pc:sldLayoutChg chg="add del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2843584777" sldId="2147483672"/>
            <pc:sldLayoutMk cId="1104332979" sldId="2147483683"/>
          </pc:sldLayoutMkLst>
        </pc:sldLayoutChg>
      </pc:sldMasterChg>
      <pc:sldMasterChg chg="add del addSldLayout delSldLayout modSldLayout">
        <pc:chgData name="Neeta Hegde" userId="S::nhegde1@student.gsu.edu::8656a8ff-bc79-473a-87c4-caf75192c7c0" providerId="AD" clId="Web-{C8E9CC58-37FC-F43E-4F66-4339D30A8526}" dt="2023-12-03T14:25:03.018" v="261"/>
        <pc:sldMasterMkLst>
          <pc:docMk/>
          <pc:sldMasterMk cId="4195041055" sldId="2147483684"/>
        </pc:sldMasterMkLst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3419225990" sldId="2147483685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2141945911" sldId="2147483686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355078691" sldId="2147483687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3347069967" sldId="2147483688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4078679350" sldId="2147483689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1141041169" sldId="2147483690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2349979521" sldId="2147483691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2338516309" sldId="2147483692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2830841734" sldId="2147483693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2386143737" sldId="2147483694"/>
          </pc:sldLayoutMkLst>
        </pc:sldLayoutChg>
        <pc:sldLayoutChg chg="add del mod replId">
          <pc:chgData name="Neeta Hegde" userId="S::nhegde1@student.gsu.edu::8656a8ff-bc79-473a-87c4-caf75192c7c0" providerId="AD" clId="Web-{C8E9CC58-37FC-F43E-4F66-4339D30A8526}" dt="2023-12-03T14:25:03.018" v="261"/>
          <pc:sldLayoutMkLst>
            <pc:docMk/>
            <pc:sldMasterMk cId="4195041055" sldId="2147483684"/>
            <pc:sldLayoutMk cId="629173538" sldId="2147483695"/>
          </pc:sldLayoutMkLst>
        </pc:sldLayoutChg>
      </pc:sldMasterChg>
    </pc:docChg>
  </pc:docChgLst>
  <pc:docChgLst>
    <pc:chgData name="Mehakpreet Mehakpreet" userId="S::mehakpreet1@student.gsu.edu::73859683-184c-44f8-a41d-f8a594f45f91" providerId="AD" clId="Web-{6905CCFC-A55C-4B64-963C-819F4184586B}"/>
    <pc:docChg chg="modSld">
      <pc:chgData name="Mehakpreet Mehakpreet" userId="S::mehakpreet1@student.gsu.edu::73859683-184c-44f8-a41d-f8a594f45f91" providerId="AD" clId="Web-{6905CCFC-A55C-4B64-963C-819F4184586B}" dt="2023-12-06T06:56:25.870" v="21" actId="20577"/>
      <pc:docMkLst>
        <pc:docMk/>
      </pc:docMkLst>
      <pc:sldChg chg="modSp">
        <pc:chgData name="Mehakpreet Mehakpreet" userId="S::mehakpreet1@student.gsu.edu::73859683-184c-44f8-a41d-f8a594f45f91" providerId="AD" clId="Web-{6905CCFC-A55C-4B64-963C-819F4184586B}" dt="2023-12-06T06:56:25.870" v="21" actId="20577"/>
        <pc:sldMkLst>
          <pc:docMk/>
          <pc:sldMk cId="537556852" sldId="273"/>
        </pc:sldMkLst>
        <pc:spChg chg="mod">
          <ac:chgData name="Mehakpreet Mehakpreet" userId="S::mehakpreet1@student.gsu.edu::73859683-184c-44f8-a41d-f8a594f45f91" providerId="AD" clId="Web-{6905CCFC-A55C-4B64-963C-819F4184586B}" dt="2023-12-06T06:56:25.870" v="21" actId="20577"/>
          <ac:spMkLst>
            <pc:docMk/>
            <pc:sldMk cId="537556852" sldId="273"/>
            <ac:spMk id="18" creationId="{495DA075-4567-02C0-2F49-3E83BFB2D9BF}"/>
          </ac:spMkLst>
        </pc:spChg>
      </pc:sldChg>
    </pc:docChg>
  </pc:docChgLst>
  <pc:docChgLst>
    <pc:chgData name="Raageshwari Manojkumar" userId="S::rmanojkumar1@student.gsu.edu::2b8a92ba-0f45-4c2a-a83b-78b5ec10bd36" providerId="AD" clId="Web-{EFCAF1A3-6834-4B78-AF84-52FFC010EDE6}"/>
    <pc:docChg chg="modSld">
      <pc:chgData name="Raageshwari Manojkumar" userId="S::rmanojkumar1@student.gsu.edu::2b8a92ba-0f45-4c2a-a83b-78b5ec10bd36" providerId="AD" clId="Web-{EFCAF1A3-6834-4B78-AF84-52FFC010EDE6}" dt="2023-12-03T13:39:23.867" v="11" actId="20577"/>
      <pc:docMkLst>
        <pc:docMk/>
      </pc:docMkLst>
      <pc:sldChg chg="modSp">
        <pc:chgData name="Raageshwari Manojkumar" userId="S::rmanojkumar1@student.gsu.edu::2b8a92ba-0f45-4c2a-a83b-78b5ec10bd36" providerId="AD" clId="Web-{EFCAF1A3-6834-4B78-AF84-52FFC010EDE6}" dt="2023-12-03T13:39:23.867" v="11" actId="20577"/>
        <pc:sldMkLst>
          <pc:docMk/>
          <pc:sldMk cId="2998311131" sldId="263"/>
        </pc:sldMkLst>
        <pc:spChg chg="mod">
          <ac:chgData name="Raageshwari Manojkumar" userId="S::rmanojkumar1@student.gsu.edu::2b8a92ba-0f45-4c2a-a83b-78b5ec10bd36" providerId="AD" clId="Web-{EFCAF1A3-6834-4B78-AF84-52FFC010EDE6}" dt="2023-12-03T13:39:23.867" v="11" actId="20577"/>
          <ac:spMkLst>
            <pc:docMk/>
            <pc:sldMk cId="2998311131" sldId="263"/>
            <ac:spMk id="48" creationId="{E9C361DA-906E-E314-6833-3FB19EB50AFE}"/>
          </ac:spMkLst>
        </pc:spChg>
      </pc:sldChg>
      <pc:sldChg chg="modSp">
        <pc:chgData name="Raageshwari Manojkumar" userId="S::rmanojkumar1@student.gsu.edu::2b8a92ba-0f45-4c2a-a83b-78b5ec10bd36" providerId="AD" clId="Web-{EFCAF1A3-6834-4B78-AF84-52FFC010EDE6}" dt="2023-12-03T13:38:33.506" v="5" actId="20577"/>
        <pc:sldMkLst>
          <pc:docMk/>
          <pc:sldMk cId="3019440986" sldId="265"/>
        </pc:sldMkLst>
        <pc:spChg chg="mod">
          <ac:chgData name="Raageshwari Manojkumar" userId="S::rmanojkumar1@student.gsu.edu::2b8a92ba-0f45-4c2a-a83b-78b5ec10bd36" providerId="AD" clId="Web-{EFCAF1A3-6834-4B78-AF84-52FFC010EDE6}" dt="2023-12-03T13:38:33.506" v="5" actId="20577"/>
          <ac:spMkLst>
            <pc:docMk/>
            <pc:sldMk cId="3019440986" sldId="265"/>
            <ac:spMk id="3" creationId="{1D868164-A5BA-E814-9383-7FABB082C039}"/>
          </ac:spMkLst>
        </pc:spChg>
      </pc:sldChg>
    </pc:docChg>
  </pc:docChgLst>
  <pc:docChgLst>
    <pc:chgData name="Mehakpreet Mehakpreet" userId="S::mehakpreet1@student.gsu.edu::73859683-184c-44f8-a41d-f8a594f45f91" providerId="AD" clId="Web-{B7786798-FE8E-4917-8AB9-199105EA8A59}"/>
    <pc:docChg chg="modSld">
      <pc:chgData name="Mehakpreet Mehakpreet" userId="S::mehakpreet1@student.gsu.edu::73859683-184c-44f8-a41d-f8a594f45f91" providerId="AD" clId="Web-{B7786798-FE8E-4917-8AB9-199105EA8A59}" dt="2023-12-03T04:40:13.096" v="5" actId="20577"/>
      <pc:docMkLst>
        <pc:docMk/>
      </pc:docMkLst>
      <pc:sldChg chg="modSp">
        <pc:chgData name="Mehakpreet Mehakpreet" userId="S::mehakpreet1@student.gsu.edu::73859683-184c-44f8-a41d-f8a594f45f91" providerId="AD" clId="Web-{B7786798-FE8E-4917-8AB9-199105EA8A59}" dt="2023-12-03T04:38:54.703" v="1" actId="20577"/>
        <pc:sldMkLst>
          <pc:docMk/>
          <pc:sldMk cId="3178999323" sldId="256"/>
        </pc:sldMkLst>
        <pc:spChg chg="mod">
          <ac:chgData name="Mehakpreet Mehakpreet" userId="S::mehakpreet1@student.gsu.edu::73859683-184c-44f8-a41d-f8a594f45f91" providerId="AD" clId="Web-{B7786798-FE8E-4917-8AB9-199105EA8A59}" dt="2023-12-03T04:38:54.703" v="1" actId="20577"/>
          <ac:spMkLst>
            <pc:docMk/>
            <pc:sldMk cId="3178999323" sldId="256"/>
            <ac:spMk id="7" creationId="{D01084E5-EED4-3F02-4F82-1A3BF9419C5D}"/>
          </ac:spMkLst>
        </pc:spChg>
      </pc:sldChg>
      <pc:sldChg chg="modSp">
        <pc:chgData name="Mehakpreet Mehakpreet" userId="S::mehakpreet1@student.gsu.edu::73859683-184c-44f8-a41d-f8a594f45f91" providerId="AD" clId="Web-{B7786798-FE8E-4917-8AB9-199105EA8A59}" dt="2023-12-03T04:39:41.501" v="2" actId="1076"/>
        <pc:sldMkLst>
          <pc:docMk/>
          <pc:sldMk cId="3019440986" sldId="265"/>
        </pc:sldMkLst>
        <pc:spChg chg="mod">
          <ac:chgData name="Mehakpreet Mehakpreet" userId="S::mehakpreet1@student.gsu.edu::73859683-184c-44f8-a41d-f8a594f45f91" providerId="AD" clId="Web-{B7786798-FE8E-4917-8AB9-199105EA8A59}" dt="2023-12-03T04:39:41.501" v="2" actId="1076"/>
          <ac:spMkLst>
            <pc:docMk/>
            <pc:sldMk cId="3019440986" sldId="265"/>
            <ac:spMk id="3" creationId="{1D868164-A5BA-E814-9383-7FABB082C039}"/>
          </ac:spMkLst>
        </pc:spChg>
      </pc:sldChg>
      <pc:sldChg chg="modSp">
        <pc:chgData name="Mehakpreet Mehakpreet" userId="S::mehakpreet1@student.gsu.edu::73859683-184c-44f8-a41d-f8a594f45f91" providerId="AD" clId="Web-{B7786798-FE8E-4917-8AB9-199105EA8A59}" dt="2023-12-03T04:40:13.096" v="5" actId="20577"/>
        <pc:sldMkLst>
          <pc:docMk/>
          <pc:sldMk cId="42991294" sldId="267"/>
        </pc:sldMkLst>
        <pc:spChg chg="mod">
          <ac:chgData name="Mehakpreet Mehakpreet" userId="S::mehakpreet1@student.gsu.edu::73859683-184c-44f8-a41d-f8a594f45f91" providerId="AD" clId="Web-{B7786798-FE8E-4917-8AB9-199105EA8A59}" dt="2023-12-03T04:40:13.096" v="5" actId="20577"/>
          <ac:spMkLst>
            <pc:docMk/>
            <pc:sldMk cId="42991294" sldId="267"/>
            <ac:spMk id="4" creationId="{F13A3827-5463-69A0-F731-81BC62BA656D}"/>
          </ac:spMkLst>
        </pc:spChg>
      </pc:sldChg>
    </pc:docChg>
  </pc:docChgLst>
  <pc:docChgLst>
    <pc:chgData name="Neeta Hegde" userId="S::nhegde1@student.gsu.edu::8656a8ff-bc79-473a-87c4-caf75192c7c0" providerId="AD" clId="Web-{42E43A38-DF4B-A0A1-8F07-3E915AE1EB6A}"/>
    <pc:docChg chg="modSld">
      <pc:chgData name="Neeta Hegde" userId="S::nhegde1@student.gsu.edu::8656a8ff-bc79-473a-87c4-caf75192c7c0" providerId="AD" clId="Web-{42E43A38-DF4B-A0A1-8F07-3E915AE1EB6A}" dt="2023-12-03T04:45:04.750" v="400" actId="20577"/>
      <pc:docMkLst>
        <pc:docMk/>
      </pc:docMkLst>
      <pc:sldChg chg="modSp modNotes">
        <pc:chgData name="Neeta Hegde" userId="S::nhegde1@student.gsu.edu::8656a8ff-bc79-473a-87c4-caf75192c7c0" providerId="AD" clId="Web-{42E43A38-DF4B-A0A1-8F07-3E915AE1EB6A}" dt="2023-12-03T04:32:12.229" v="380" actId="20577"/>
        <pc:sldMkLst>
          <pc:docMk/>
          <pc:sldMk cId="3178999323" sldId="256"/>
        </pc:sldMkLst>
        <pc:spChg chg="mod">
          <ac:chgData name="Neeta Hegde" userId="S::nhegde1@student.gsu.edu::8656a8ff-bc79-473a-87c4-caf75192c7c0" providerId="AD" clId="Web-{42E43A38-DF4B-A0A1-8F07-3E915AE1EB6A}" dt="2023-12-03T04:32:12.229" v="380" actId="20577"/>
          <ac:spMkLst>
            <pc:docMk/>
            <pc:sldMk cId="3178999323" sldId="256"/>
            <ac:spMk id="7" creationId="{D01084E5-EED4-3F02-4F82-1A3BF9419C5D}"/>
          </ac:spMkLst>
        </pc:spChg>
      </pc:sldChg>
      <pc:sldChg chg="modSp">
        <pc:chgData name="Neeta Hegde" userId="S::nhegde1@student.gsu.edu::8656a8ff-bc79-473a-87c4-caf75192c7c0" providerId="AD" clId="Web-{42E43A38-DF4B-A0A1-8F07-3E915AE1EB6A}" dt="2023-12-03T04:43:51.279" v="391" actId="20577"/>
        <pc:sldMkLst>
          <pc:docMk/>
          <pc:sldMk cId="869256634" sldId="257"/>
        </pc:sldMkLst>
        <pc:spChg chg="mod">
          <ac:chgData name="Neeta Hegde" userId="S::nhegde1@student.gsu.edu::8656a8ff-bc79-473a-87c4-caf75192c7c0" providerId="AD" clId="Web-{42E43A38-DF4B-A0A1-8F07-3E915AE1EB6A}" dt="2023-12-03T04:43:51.279" v="391" actId="20577"/>
          <ac:spMkLst>
            <pc:docMk/>
            <pc:sldMk cId="869256634" sldId="257"/>
            <ac:spMk id="5" creationId="{C3EE479C-A708-385C-522D-8AEC9F9AD2AD}"/>
          </ac:spMkLst>
        </pc:spChg>
        <pc:graphicFrameChg chg="mod modGraphic">
          <ac:chgData name="Neeta Hegde" userId="S::nhegde1@student.gsu.edu::8656a8ff-bc79-473a-87c4-caf75192c7c0" providerId="AD" clId="Web-{42E43A38-DF4B-A0A1-8F07-3E915AE1EB6A}" dt="2023-12-03T02:27:25.904" v="31" actId="20577"/>
          <ac:graphicFrameMkLst>
            <pc:docMk/>
            <pc:sldMk cId="869256634" sldId="257"/>
            <ac:graphicFrameMk id="4" creationId="{1BFDE10A-437B-53B1-6DC1-FE694D8903AF}"/>
          </ac:graphicFrameMkLst>
        </pc:graphicFrameChg>
      </pc:sldChg>
      <pc:sldChg chg="modSp modNotes">
        <pc:chgData name="Neeta Hegde" userId="S::nhegde1@student.gsu.edu::8656a8ff-bc79-473a-87c4-caf75192c7c0" providerId="AD" clId="Web-{42E43A38-DF4B-A0A1-8F07-3E915AE1EB6A}" dt="2023-12-03T04:44:04.061" v="393" actId="20577"/>
        <pc:sldMkLst>
          <pc:docMk/>
          <pc:sldMk cId="3438575416" sldId="258"/>
        </pc:sldMkLst>
        <pc:spChg chg="mod">
          <ac:chgData name="Neeta Hegde" userId="S::nhegde1@student.gsu.edu::8656a8ff-bc79-473a-87c4-caf75192c7c0" providerId="AD" clId="Web-{42E43A38-DF4B-A0A1-8F07-3E915AE1EB6A}" dt="2023-12-03T04:44:04.061" v="393" actId="20577"/>
          <ac:spMkLst>
            <pc:docMk/>
            <pc:sldMk cId="3438575416" sldId="258"/>
            <ac:spMk id="4" creationId="{BF7DC5EA-1AF6-E0B1-0D4C-DA1F074A3759}"/>
          </ac:spMkLst>
        </pc:spChg>
        <pc:spChg chg="mod">
          <ac:chgData name="Neeta Hegde" userId="S::nhegde1@student.gsu.edu::8656a8ff-bc79-473a-87c4-caf75192c7c0" providerId="AD" clId="Web-{42E43A38-DF4B-A0A1-8F07-3E915AE1EB6A}" dt="2023-12-03T02:54:17.092" v="36" actId="20577"/>
          <ac:spMkLst>
            <pc:docMk/>
            <pc:sldMk cId="3438575416" sldId="258"/>
            <ac:spMk id="61" creationId="{4CA598B8-B5FF-87BB-0538-06313E671849}"/>
          </ac:spMkLst>
        </pc:spChg>
      </pc:sldChg>
      <pc:sldChg chg="modSp">
        <pc:chgData name="Neeta Hegde" userId="S::nhegde1@student.gsu.edu::8656a8ff-bc79-473a-87c4-caf75192c7c0" providerId="AD" clId="Web-{42E43A38-DF4B-A0A1-8F07-3E915AE1EB6A}" dt="2023-12-03T04:44:23.452" v="395" actId="20577"/>
        <pc:sldMkLst>
          <pc:docMk/>
          <pc:sldMk cId="3701128239" sldId="260"/>
        </pc:sldMkLst>
        <pc:spChg chg="mod">
          <ac:chgData name="Neeta Hegde" userId="S::nhegde1@student.gsu.edu::8656a8ff-bc79-473a-87c4-caf75192c7c0" providerId="AD" clId="Web-{42E43A38-DF4B-A0A1-8F07-3E915AE1EB6A}" dt="2023-12-03T04:44:23.452" v="395" actId="20577"/>
          <ac:spMkLst>
            <pc:docMk/>
            <pc:sldMk cId="3701128239" sldId="260"/>
            <ac:spMk id="67" creationId="{2141FADD-D679-03F3-53CA-BD0B6794C316}"/>
          </ac:spMkLst>
        </pc:spChg>
      </pc:sldChg>
      <pc:sldChg chg="modSp">
        <pc:chgData name="Neeta Hegde" userId="S::nhegde1@student.gsu.edu::8656a8ff-bc79-473a-87c4-caf75192c7c0" providerId="AD" clId="Web-{42E43A38-DF4B-A0A1-8F07-3E915AE1EB6A}" dt="2023-12-03T04:43:45.545" v="390" actId="20577"/>
        <pc:sldMkLst>
          <pc:docMk/>
          <pc:sldMk cId="3019440986" sldId="265"/>
        </pc:sldMkLst>
        <pc:spChg chg="mod">
          <ac:chgData name="Neeta Hegde" userId="S::nhegde1@student.gsu.edu::8656a8ff-bc79-473a-87c4-caf75192c7c0" providerId="AD" clId="Web-{42E43A38-DF4B-A0A1-8F07-3E915AE1EB6A}" dt="2023-12-03T04:43:18.185" v="386" actId="20577"/>
          <ac:spMkLst>
            <pc:docMk/>
            <pc:sldMk cId="3019440986" sldId="265"/>
            <ac:spMk id="2" creationId="{CE64A79A-69C7-902F-AF22-BE1123B851A8}"/>
          </ac:spMkLst>
        </pc:spChg>
        <pc:spChg chg="mod">
          <ac:chgData name="Neeta Hegde" userId="S::nhegde1@student.gsu.edu::8656a8ff-bc79-473a-87c4-caf75192c7c0" providerId="AD" clId="Web-{42E43A38-DF4B-A0A1-8F07-3E915AE1EB6A}" dt="2023-12-03T04:43:45.545" v="390" actId="20577"/>
          <ac:spMkLst>
            <pc:docMk/>
            <pc:sldMk cId="3019440986" sldId="265"/>
            <ac:spMk id="3" creationId="{1D868164-A5BA-E814-9383-7FABB082C039}"/>
          </ac:spMkLst>
        </pc:spChg>
      </pc:sldChg>
      <pc:sldChg chg="modSp">
        <pc:chgData name="Neeta Hegde" userId="S::nhegde1@student.gsu.edu::8656a8ff-bc79-473a-87c4-caf75192c7c0" providerId="AD" clId="Web-{42E43A38-DF4B-A0A1-8F07-3E915AE1EB6A}" dt="2023-12-03T02:25:33.944" v="4" actId="20577"/>
        <pc:sldMkLst>
          <pc:docMk/>
          <pc:sldMk cId="2287025908" sldId="270"/>
        </pc:sldMkLst>
        <pc:spChg chg="mod">
          <ac:chgData name="Neeta Hegde" userId="S::nhegde1@student.gsu.edu::8656a8ff-bc79-473a-87c4-caf75192c7c0" providerId="AD" clId="Web-{42E43A38-DF4B-A0A1-8F07-3E915AE1EB6A}" dt="2023-12-03T02:25:33.944" v="4" actId="20577"/>
          <ac:spMkLst>
            <pc:docMk/>
            <pc:sldMk cId="2287025908" sldId="270"/>
            <ac:spMk id="5" creationId="{31186F8B-BEA9-C6D7-DA3F-9B19136A66F1}"/>
          </ac:spMkLst>
        </pc:spChg>
      </pc:sldChg>
      <pc:sldChg chg="modSp">
        <pc:chgData name="Neeta Hegde" userId="S::nhegde1@student.gsu.edu::8656a8ff-bc79-473a-87c4-caf75192c7c0" providerId="AD" clId="Web-{42E43A38-DF4B-A0A1-8F07-3E915AE1EB6A}" dt="2023-12-03T04:44:13.561" v="394" actId="20577"/>
        <pc:sldMkLst>
          <pc:docMk/>
          <pc:sldMk cId="3591439782" sldId="272"/>
        </pc:sldMkLst>
        <pc:spChg chg="mod">
          <ac:chgData name="Neeta Hegde" userId="S::nhegde1@student.gsu.edu::8656a8ff-bc79-473a-87c4-caf75192c7c0" providerId="AD" clId="Web-{42E43A38-DF4B-A0A1-8F07-3E915AE1EB6A}" dt="2023-12-03T04:44:13.561" v="394" actId="20577"/>
          <ac:spMkLst>
            <pc:docMk/>
            <pc:sldMk cId="3591439782" sldId="272"/>
            <ac:spMk id="2" creationId="{306E04DB-87F7-A532-6E99-2DC3DB2B8807}"/>
          </ac:spMkLst>
        </pc:spChg>
        <pc:spChg chg="mod">
          <ac:chgData name="Neeta Hegde" userId="S::nhegde1@student.gsu.edu::8656a8ff-bc79-473a-87c4-caf75192c7c0" providerId="AD" clId="Web-{42E43A38-DF4B-A0A1-8F07-3E915AE1EB6A}" dt="2023-12-03T02:56:43.970" v="38" actId="20577"/>
          <ac:spMkLst>
            <pc:docMk/>
            <pc:sldMk cId="3591439782" sldId="272"/>
            <ac:spMk id="3" creationId="{521563AC-287B-4733-CF59-84625000339A}"/>
          </ac:spMkLst>
        </pc:spChg>
      </pc:sldChg>
      <pc:sldChg chg="modSp modNotes">
        <pc:chgData name="Neeta Hegde" userId="S::nhegde1@student.gsu.edu::8656a8ff-bc79-473a-87c4-caf75192c7c0" providerId="AD" clId="Web-{42E43A38-DF4B-A0A1-8F07-3E915AE1EB6A}" dt="2023-12-03T04:45:04.750" v="400" actId="20577"/>
        <pc:sldMkLst>
          <pc:docMk/>
          <pc:sldMk cId="537556852" sldId="273"/>
        </pc:sldMkLst>
        <pc:spChg chg="mod">
          <ac:chgData name="Neeta Hegde" userId="S::nhegde1@student.gsu.edu::8656a8ff-bc79-473a-87c4-caf75192c7c0" providerId="AD" clId="Web-{42E43A38-DF4B-A0A1-8F07-3E915AE1EB6A}" dt="2023-12-03T04:44:36.687" v="396" actId="20577"/>
          <ac:spMkLst>
            <pc:docMk/>
            <pc:sldMk cId="537556852" sldId="273"/>
            <ac:spMk id="4" creationId="{BF7DC5EA-1AF6-E0B1-0D4C-DA1F074A3759}"/>
          </ac:spMkLst>
        </pc:spChg>
        <pc:spChg chg="mod">
          <ac:chgData name="Neeta Hegde" userId="S::nhegde1@student.gsu.edu::8656a8ff-bc79-473a-87c4-caf75192c7c0" providerId="AD" clId="Web-{42E43A38-DF4B-A0A1-8F07-3E915AE1EB6A}" dt="2023-12-03T04:45:04.750" v="400" actId="20577"/>
          <ac:spMkLst>
            <pc:docMk/>
            <pc:sldMk cId="537556852" sldId="273"/>
            <ac:spMk id="18" creationId="{495DA075-4567-02C0-2F49-3E83BFB2D9BF}"/>
          </ac:spMkLst>
        </pc:spChg>
      </pc:sldChg>
    </pc:docChg>
  </pc:docChgLst>
  <pc:docChgLst>
    <pc:chgData name="Mehakpreet Mehakpreet" userId="S::mehakpreet1@student.gsu.edu::73859683-184c-44f8-a41d-f8a594f45f91" providerId="AD" clId="Web-{61E85A6C-778D-479B-926A-FA37BA829189}"/>
    <pc:docChg chg="modSld">
      <pc:chgData name="Mehakpreet Mehakpreet" userId="S::mehakpreet1@student.gsu.edu::73859683-184c-44f8-a41d-f8a594f45f91" providerId="AD" clId="Web-{61E85A6C-778D-479B-926A-FA37BA829189}" dt="2023-12-03T14:05:32.672" v="36"/>
      <pc:docMkLst>
        <pc:docMk/>
      </pc:docMkLst>
      <pc:sldChg chg="delSp modSp">
        <pc:chgData name="Mehakpreet Mehakpreet" userId="S::mehakpreet1@student.gsu.edu::73859683-184c-44f8-a41d-f8a594f45f91" providerId="AD" clId="Web-{61E85A6C-778D-479B-926A-FA37BA829189}" dt="2023-12-03T14:05:32.672" v="36"/>
        <pc:sldMkLst>
          <pc:docMk/>
          <pc:sldMk cId="869256634" sldId="257"/>
        </pc:sldMkLst>
        <pc:graphicFrameChg chg="del mod modGraphic">
          <ac:chgData name="Mehakpreet Mehakpreet" userId="S::mehakpreet1@student.gsu.edu::73859683-184c-44f8-a41d-f8a594f45f91" providerId="AD" clId="Web-{61E85A6C-778D-479B-926A-FA37BA829189}" dt="2023-12-03T14:05:32.672" v="36"/>
          <ac:graphicFrameMkLst>
            <pc:docMk/>
            <pc:sldMk cId="869256634" sldId="257"/>
            <ac:graphicFrameMk id="4" creationId="{1BFDE10A-437B-53B1-6DC1-FE694D8903AF}"/>
          </ac:graphicFrameMkLst>
        </pc:graphicFrameChg>
      </pc:sldChg>
    </pc:docChg>
  </pc:docChgLst>
  <pc:docChgLst>
    <pc:chgData name="Neeta Hegde" userId="S::nhegde1@student.gsu.edu::8656a8ff-bc79-473a-87c4-caf75192c7c0" providerId="AD" clId="Web-{FEF767B4-DBD2-4882-41AC-7A7F41FA341F}"/>
    <pc:docChg chg="modSld">
      <pc:chgData name="Neeta Hegde" userId="S::nhegde1@student.gsu.edu::8656a8ff-bc79-473a-87c4-caf75192c7c0" providerId="AD" clId="Web-{FEF767B4-DBD2-4882-41AC-7A7F41FA341F}" dt="2023-12-03T18:12:24.779" v="202" actId="20577"/>
      <pc:docMkLst>
        <pc:docMk/>
      </pc:docMkLst>
      <pc:sldChg chg="modSp">
        <pc:chgData name="Neeta Hegde" userId="S::nhegde1@student.gsu.edu::8656a8ff-bc79-473a-87c4-caf75192c7c0" providerId="AD" clId="Web-{FEF767B4-DBD2-4882-41AC-7A7F41FA341F}" dt="2023-12-03T18:10:37.506" v="190" actId="20577"/>
        <pc:sldMkLst>
          <pc:docMk/>
          <pc:sldMk cId="3178999323" sldId="256"/>
        </pc:sldMkLst>
        <pc:spChg chg="mod">
          <ac:chgData name="Neeta Hegde" userId="S::nhegde1@student.gsu.edu::8656a8ff-bc79-473a-87c4-caf75192c7c0" providerId="AD" clId="Web-{FEF767B4-DBD2-4882-41AC-7A7F41FA341F}" dt="2023-12-03T18:10:30.333" v="189" actId="20577"/>
          <ac:spMkLst>
            <pc:docMk/>
            <pc:sldMk cId="3178999323" sldId="256"/>
            <ac:spMk id="4" creationId="{92FE638D-E957-41FF-39F8-56CFCE0C710A}"/>
          </ac:spMkLst>
        </pc:spChg>
        <pc:spChg chg="mod">
          <ac:chgData name="Neeta Hegde" userId="S::nhegde1@student.gsu.edu::8656a8ff-bc79-473a-87c4-caf75192c7c0" providerId="AD" clId="Web-{FEF767B4-DBD2-4882-41AC-7A7F41FA341F}" dt="2023-12-03T18:10:37.506" v="190" actId="20577"/>
          <ac:spMkLst>
            <pc:docMk/>
            <pc:sldMk cId="3178999323" sldId="256"/>
            <ac:spMk id="6" creationId="{77896685-82BE-3903-4870-B0B6DE6EFB39}"/>
          </ac:spMkLst>
        </pc:spChg>
      </pc:sldChg>
      <pc:sldChg chg="addSp delSp modSp">
        <pc:chgData name="Neeta Hegde" userId="S::nhegde1@student.gsu.edu::8656a8ff-bc79-473a-87c4-caf75192c7c0" providerId="AD" clId="Web-{FEF767B4-DBD2-4882-41AC-7A7F41FA341F}" dt="2023-12-03T14:54:45.171" v="65"/>
        <pc:sldMkLst>
          <pc:docMk/>
          <pc:sldMk cId="869256634" sldId="257"/>
        </pc:sldMkLst>
        <pc:graphicFrameChg chg="modGraphic">
          <ac:chgData name="Neeta Hegde" userId="S::nhegde1@student.gsu.edu::8656a8ff-bc79-473a-87c4-caf75192c7c0" providerId="AD" clId="Web-{FEF767B4-DBD2-4882-41AC-7A7F41FA341F}" dt="2023-12-03T14:44:58.555" v="31" actId="20577"/>
          <ac:graphicFrameMkLst>
            <pc:docMk/>
            <pc:sldMk cId="869256634" sldId="257"/>
            <ac:graphicFrameMk id="294" creationId="{CA7FD94B-EA07-F5EE-9B2F-E6E5E8D8B8F4}"/>
          </ac:graphicFrameMkLst>
        </pc:graphicFrameChg>
        <pc:graphicFrameChg chg="add del mod modGraphic">
          <ac:chgData name="Neeta Hegde" userId="S::nhegde1@student.gsu.edu::8656a8ff-bc79-473a-87c4-caf75192c7c0" providerId="AD" clId="Web-{FEF767B4-DBD2-4882-41AC-7A7F41FA341F}" dt="2023-12-03T14:53:57.825" v="45"/>
          <ac:graphicFrameMkLst>
            <pc:docMk/>
            <pc:sldMk cId="869256634" sldId="257"/>
            <ac:graphicFrameMk id="604" creationId="{BF464646-D374-E0A4-955F-ED6DD0385608}"/>
          </ac:graphicFrameMkLst>
        </pc:graphicFrameChg>
        <pc:graphicFrameChg chg="add del mod modGraphic">
          <ac:chgData name="Neeta Hegde" userId="S::nhegde1@student.gsu.edu::8656a8ff-bc79-473a-87c4-caf75192c7c0" providerId="AD" clId="Web-{FEF767B4-DBD2-4882-41AC-7A7F41FA341F}" dt="2023-12-03T14:54:45.171" v="65"/>
          <ac:graphicFrameMkLst>
            <pc:docMk/>
            <pc:sldMk cId="869256634" sldId="257"/>
            <ac:graphicFrameMk id="612" creationId="{D143BCD6-9A04-23BB-1F43-07FF40ABC23B}"/>
          </ac:graphicFrameMkLst>
        </pc:graphicFrameChg>
      </pc:sldChg>
      <pc:sldChg chg="addSp delSp modSp modNotes">
        <pc:chgData name="Neeta Hegde" userId="S::nhegde1@student.gsu.edu::8656a8ff-bc79-473a-87c4-caf75192c7c0" providerId="AD" clId="Web-{FEF767B4-DBD2-4882-41AC-7A7F41FA341F}" dt="2023-12-03T17:50:01.964" v="188" actId="14100"/>
        <pc:sldMkLst>
          <pc:docMk/>
          <pc:sldMk cId="3438575416" sldId="258"/>
        </pc:sldMkLst>
        <pc:spChg chg="mod">
          <ac:chgData name="Neeta Hegde" userId="S::nhegde1@student.gsu.edu::8656a8ff-bc79-473a-87c4-caf75192c7c0" providerId="AD" clId="Web-{FEF767B4-DBD2-4882-41AC-7A7F41FA341F}" dt="2023-12-03T17:49:54.464" v="186" actId="1076"/>
          <ac:spMkLst>
            <pc:docMk/>
            <pc:sldMk cId="3438575416" sldId="258"/>
            <ac:spMk id="61" creationId="{4CA598B8-B5FF-87BB-0538-06313E671849}"/>
          </ac:spMkLst>
        </pc:spChg>
        <pc:picChg chg="add mod">
          <ac:chgData name="Neeta Hegde" userId="S::nhegde1@student.gsu.edu::8656a8ff-bc79-473a-87c4-caf75192c7c0" providerId="AD" clId="Web-{FEF767B4-DBD2-4882-41AC-7A7F41FA341F}" dt="2023-12-03T17:50:01.964" v="188" actId="14100"/>
          <ac:picMkLst>
            <pc:docMk/>
            <pc:sldMk cId="3438575416" sldId="258"/>
            <ac:picMk id="2" creationId="{BC2348B3-1616-1AAA-DE3C-54157B92132E}"/>
          </ac:picMkLst>
        </pc:picChg>
        <pc:picChg chg="add del mod">
          <ac:chgData name="Neeta Hegde" userId="S::nhegde1@student.gsu.edu::8656a8ff-bc79-473a-87c4-caf75192c7c0" providerId="AD" clId="Web-{FEF767B4-DBD2-4882-41AC-7A7F41FA341F}" dt="2023-12-03T17:35:27.393" v="90"/>
          <ac:picMkLst>
            <pc:docMk/>
            <pc:sldMk cId="3438575416" sldId="258"/>
            <ac:picMk id="2" creationId="{D507DE7B-0FB1-6480-D8C0-029FA7D8A6E2}"/>
          </ac:picMkLst>
        </pc:picChg>
        <pc:picChg chg="del">
          <ac:chgData name="Neeta Hegde" userId="S::nhegde1@student.gsu.edu::8656a8ff-bc79-473a-87c4-caf75192c7c0" providerId="AD" clId="Web-{FEF767B4-DBD2-4882-41AC-7A7F41FA341F}" dt="2023-12-03T17:37:02.883" v="91"/>
          <ac:picMkLst>
            <pc:docMk/>
            <pc:sldMk cId="3438575416" sldId="258"/>
            <ac:picMk id="2050" creationId="{3D7342F2-E12C-84C7-DF70-6E48FCB61BEB}"/>
          </ac:picMkLst>
        </pc:picChg>
      </pc:sldChg>
      <pc:sldChg chg="modSp">
        <pc:chgData name="Neeta Hegde" userId="S::nhegde1@student.gsu.edu::8656a8ff-bc79-473a-87c4-caf75192c7c0" providerId="AD" clId="Web-{FEF767B4-DBD2-4882-41AC-7A7F41FA341F}" dt="2023-12-03T14:49:12.304" v="40" actId="20577"/>
        <pc:sldMkLst>
          <pc:docMk/>
          <pc:sldMk cId="2998311131" sldId="263"/>
        </pc:sldMkLst>
        <pc:spChg chg="mod">
          <ac:chgData name="Neeta Hegde" userId="S::nhegde1@student.gsu.edu::8656a8ff-bc79-473a-87c4-caf75192c7c0" providerId="AD" clId="Web-{FEF767B4-DBD2-4882-41AC-7A7F41FA341F}" dt="2023-12-03T14:49:12.304" v="40" actId="20577"/>
          <ac:spMkLst>
            <pc:docMk/>
            <pc:sldMk cId="2998311131" sldId="263"/>
            <ac:spMk id="48" creationId="{E9C361DA-906E-E314-6833-3FB19EB50AFE}"/>
          </ac:spMkLst>
        </pc:spChg>
      </pc:sldChg>
      <pc:sldChg chg="modSp">
        <pc:chgData name="Neeta Hegde" userId="S::nhegde1@student.gsu.edu::8656a8ff-bc79-473a-87c4-caf75192c7c0" providerId="AD" clId="Web-{FEF767B4-DBD2-4882-41AC-7A7F41FA341F}" dt="2023-12-03T14:42:33.156" v="1" actId="20577"/>
        <pc:sldMkLst>
          <pc:docMk/>
          <pc:sldMk cId="3659057336" sldId="264"/>
        </pc:sldMkLst>
        <pc:spChg chg="mod">
          <ac:chgData name="Neeta Hegde" userId="S::nhegde1@student.gsu.edu::8656a8ff-bc79-473a-87c4-caf75192c7c0" providerId="AD" clId="Web-{FEF767B4-DBD2-4882-41AC-7A7F41FA341F}" dt="2023-12-03T14:42:33.156" v="1" actId="20577"/>
          <ac:spMkLst>
            <pc:docMk/>
            <pc:sldMk cId="3659057336" sldId="264"/>
            <ac:spMk id="2" creationId="{6D6EBA79-0D59-5461-04E8-D940AABF5B28}"/>
          </ac:spMkLst>
        </pc:spChg>
      </pc:sldChg>
      <pc:sldChg chg="modSp">
        <pc:chgData name="Neeta Hegde" userId="S::nhegde1@student.gsu.edu::8656a8ff-bc79-473a-87c4-caf75192c7c0" providerId="AD" clId="Web-{FEF767B4-DBD2-4882-41AC-7A7F41FA341F}" dt="2023-12-03T15:41:47.009" v="67" actId="20577"/>
        <pc:sldMkLst>
          <pc:docMk/>
          <pc:sldMk cId="3019440986" sldId="265"/>
        </pc:sldMkLst>
        <pc:spChg chg="mod">
          <ac:chgData name="Neeta Hegde" userId="S::nhegde1@student.gsu.edu::8656a8ff-bc79-473a-87c4-caf75192c7c0" providerId="AD" clId="Web-{FEF767B4-DBD2-4882-41AC-7A7F41FA341F}" dt="2023-12-03T15:41:47.009" v="67" actId="20577"/>
          <ac:spMkLst>
            <pc:docMk/>
            <pc:sldMk cId="3019440986" sldId="265"/>
            <ac:spMk id="3" creationId="{1D868164-A5BA-E814-9383-7FABB082C039}"/>
          </ac:spMkLst>
        </pc:spChg>
      </pc:sldChg>
      <pc:sldChg chg="modSp">
        <pc:chgData name="Neeta Hegde" userId="S::nhegde1@student.gsu.edu::8656a8ff-bc79-473a-87c4-caf75192c7c0" providerId="AD" clId="Web-{FEF767B4-DBD2-4882-41AC-7A7F41FA341F}" dt="2023-12-03T14:42:42.610" v="3" actId="20577"/>
        <pc:sldMkLst>
          <pc:docMk/>
          <pc:sldMk cId="2529959518" sldId="268"/>
        </pc:sldMkLst>
        <pc:spChg chg="mod">
          <ac:chgData name="Neeta Hegde" userId="S::nhegde1@student.gsu.edu::8656a8ff-bc79-473a-87c4-caf75192c7c0" providerId="AD" clId="Web-{FEF767B4-DBD2-4882-41AC-7A7F41FA341F}" dt="2023-12-03T14:42:42.610" v="3" actId="20577"/>
          <ac:spMkLst>
            <pc:docMk/>
            <pc:sldMk cId="2529959518" sldId="268"/>
            <ac:spMk id="2" creationId="{28E42A04-2BBF-0461-C40C-CD0878158F07}"/>
          </ac:spMkLst>
        </pc:spChg>
      </pc:sldChg>
      <pc:sldChg chg="delSp">
        <pc:chgData name="Neeta Hegde" userId="S::nhegde1@student.gsu.edu::8656a8ff-bc79-473a-87c4-caf75192c7c0" providerId="AD" clId="Web-{FEF767B4-DBD2-4882-41AC-7A7F41FA341F}" dt="2023-12-03T15:43:33.203" v="70"/>
        <pc:sldMkLst>
          <pc:docMk/>
          <pc:sldMk cId="3591439782" sldId="272"/>
        </pc:sldMkLst>
        <pc:picChg chg="del">
          <ac:chgData name="Neeta Hegde" userId="S::nhegde1@student.gsu.edu::8656a8ff-bc79-473a-87c4-caf75192c7c0" providerId="AD" clId="Web-{FEF767B4-DBD2-4882-41AC-7A7F41FA341F}" dt="2023-12-03T15:43:33.203" v="70"/>
          <ac:picMkLst>
            <pc:docMk/>
            <pc:sldMk cId="3591439782" sldId="272"/>
            <ac:picMk id="7" creationId="{C5C9748B-AF82-024D-A292-FC1F41A03450}"/>
          </ac:picMkLst>
        </pc:picChg>
      </pc:sldChg>
      <pc:sldChg chg="modSp">
        <pc:chgData name="Neeta Hegde" userId="S::nhegde1@student.gsu.edu::8656a8ff-bc79-473a-87c4-caf75192c7c0" providerId="AD" clId="Web-{FEF767B4-DBD2-4882-41AC-7A7F41FA341F}" dt="2023-12-03T17:19:58.319" v="84" actId="20577"/>
        <pc:sldMkLst>
          <pc:docMk/>
          <pc:sldMk cId="537556852" sldId="273"/>
        </pc:sldMkLst>
        <pc:spChg chg="mod">
          <ac:chgData name="Neeta Hegde" userId="S::nhegde1@student.gsu.edu::8656a8ff-bc79-473a-87c4-caf75192c7c0" providerId="AD" clId="Web-{FEF767B4-DBD2-4882-41AC-7A7F41FA341F}" dt="2023-12-03T17:19:58.319" v="84" actId="20577"/>
          <ac:spMkLst>
            <pc:docMk/>
            <pc:sldMk cId="537556852" sldId="273"/>
            <ac:spMk id="18" creationId="{495DA075-4567-02C0-2F49-3E83BFB2D9BF}"/>
          </ac:spMkLst>
        </pc:spChg>
      </pc:sldChg>
      <pc:sldChg chg="modSp">
        <pc:chgData name="Neeta Hegde" userId="S::nhegde1@student.gsu.edu::8656a8ff-bc79-473a-87c4-caf75192c7c0" providerId="AD" clId="Web-{FEF767B4-DBD2-4882-41AC-7A7F41FA341F}" dt="2023-12-03T14:44:07.302" v="15" actId="20577"/>
        <pc:sldMkLst>
          <pc:docMk/>
          <pc:sldMk cId="1692502888" sldId="274"/>
        </pc:sldMkLst>
        <pc:spChg chg="mod">
          <ac:chgData name="Neeta Hegde" userId="S::nhegde1@student.gsu.edu::8656a8ff-bc79-473a-87c4-caf75192c7c0" providerId="AD" clId="Web-{FEF767B4-DBD2-4882-41AC-7A7F41FA341F}" dt="2023-12-03T14:44:07.302" v="15" actId="20577"/>
          <ac:spMkLst>
            <pc:docMk/>
            <pc:sldMk cId="1692502888" sldId="274"/>
            <ac:spMk id="2" creationId="{228E8B8F-B316-2D05-FF42-E473B83D1407}"/>
          </ac:spMkLst>
        </pc:spChg>
      </pc:sldChg>
      <pc:sldChg chg="modSp">
        <pc:chgData name="Neeta Hegde" userId="S::nhegde1@student.gsu.edu::8656a8ff-bc79-473a-87c4-caf75192c7c0" providerId="AD" clId="Web-{FEF767B4-DBD2-4882-41AC-7A7F41FA341F}" dt="2023-12-03T14:49:56.764" v="43" actId="20577"/>
        <pc:sldMkLst>
          <pc:docMk/>
          <pc:sldMk cId="4110530328" sldId="275"/>
        </pc:sldMkLst>
        <pc:spChg chg="mod">
          <ac:chgData name="Neeta Hegde" userId="S::nhegde1@student.gsu.edu::8656a8ff-bc79-473a-87c4-caf75192c7c0" providerId="AD" clId="Web-{FEF767B4-DBD2-4882-41AC-7A7F41FA341F}" dt="2023-12-03T14:44:27.819" v="18" actId="14100"/>
          <ac:spMkLst>
            <pc:docMk/>
            <pc:sldMk cId="4110530328" sldId="275"/>
            <ac:spMk id="2" creationId="{E9A1D6D1-7C30-D0C9-75EE-AA00C344DC05}"/>
          </ac:spMkLst>
        </pc:spChg>
        <pc:spChg chg="mod">
          <ac:chgData name="Neeta Hegde" userId="S::nhegde1@student.gsu.edu::8656a8ff-bc79-473a-87c4-caf75192c7c0" providerId="AD" clId="Web-{FEF767B4-DBD2-4882-41AC-7A7F41FA341F}" dt="2023-12-03T14:49:56.764" v="43" actId="20577"/>
          <ac:spMkLst>
            <pc:docMk/>
            <pc:sldMk cId="4110530328" sldId="275"/>
            <ac:spMk id="5" creationId="{F345E912-62AA-33C7-6D85-3379F42C3132}"/>
          </ac:spMkLst>
        </pc:spChg>
      </pc:sldChg>
      <pc:sldChg chg="modSp">
        <pc:chgData name="Neeta Hegde" userId="S::nhegde1@student.gsu.edu::8656a8ff-bc79-473a-87c4-caf75192c7c0" providerId="AD" clId="Web-{FEF767B4-DBD2-4882-41AC-7A7F41FA341F}" dt="2023-12-03T14:43:50.426" v="13" actId="20577"/>
        <pc:sldMkLst>
          <pc:docMk/>
          <pc:sldMk cId="176656628" sldId="277"/>
        </pc:sldMkLst>
        <pc:spChg chg="mod">
          <ac:chgData name="Neeta Hegde" userId="S::nhegde1@student.gsu.edu::8656a8ff-bc79-473a-87c4-caf75192c7c0" providerId="AD" clId="Web-{FEF767B4-DBD2-4882-41AC-7A7F41FA341F}" dt="2023-12-03T14:43:50.426" v="13" actId="20577"/>
          <ac:spMkLst>
            <pc:docMk/>
            <pc:sldMk cId="176656628" sldId="277"/>
            <ac:spMk id="9" creationId="{18ABD364-A515-FAEF-CBCD-14115A5B6AFE}"/>
          </ac:spMkLst>
        </pc:spChg>
      </pc:sldChg>
      <pc:sldChg chg="modSp">
        <pc:chgData name="Neeta Hegde" userId="S::nhegde1@student.gsu.edu::8656a8ff-bc79-473a-87c4-caf75192c7c0" providerId="AD" clId="Web-{FEF767B4-DBD2-4882-41AC-7A7F41FA341F}" dt="2023-12-03T18:12:24.779" v="202" actId="20577"/>
        <pc:sldMkLst>
          <pc:docMk/>
          <pc:sldMk cId="188864501" sldId="278"/>
        </pc:sldMkLst>
        <pc:spChg chg="mod">
          <ac:chgData name="Neeta Hegde" userId="S::nhegde1@student.gsu.edu::8656a8ff-bc79-473a-87c4-caf75192c7c0" providerId="AD" clId="Web-{FEF767B4-DBD2-4882-41AC-7A7F41FA341F}" dt="2023-12-03T18:12:24.779" v="202" actId="20577"/>
          <ac:spMkLst>
            <pc:docMk/>
            <pc:sldMk cId="188864501" sldId="278"/>
            <ac:spMk id="3" creationId="{AD0AE5C8-EEAD-C7FB-E53E-C7077FCE9693}"/>
          </ac:spMkLst>
        </pc:spChg>
      </pc:sldChg>
      <pc:sldChg chg="modSp">
        <pc:chgData name="Neeta Hegde" userId="S::nhegde1@student.gsu.edu::8656a8ff-bc79-473a-87c4-caf75192c7c0" providerId="AD" clId="Web-{FEF767B4-DBD2-4882-41AC-7A7F41FA341F}" dt="2023-12-03T14:44:38.148" v="20" actId="20577"/>
        <pc:sldMkLst>
          <pc:docMk/>
          <pc:sldMk cId="1446658743" sldId="279"/>
        </pc:sldMkLst>
        <pc:spChg chg="mod">
          <ac:chgData name="Neeta Hegde" userId="S::nhegde1@student.gsu.edu::8656a8ff-bc79-473a-87c4-caf75192c7c0" providerId="AD" clId="Web-{FEF767B4-DBD2-4882-41AC-7A7F41FA341F}" dt="2023-12-03T14:44:38.148" v="20" actId="20577"/>
          <ac:spMkLst>
            <pc:docMk/>
            <pc:sldMk cId="1446658743" sldId="279"/>
            <ac:spMk id="2" creationId="{314097D1-D09F-8871-AD1B-AD8D5A460C0E}"/>
          </ac:spMkLst>
        </pc:spChg>
      </pc:sldChg>
    </pc:docChg>
  </pc:docChgLst>
  <pc:docChgLst>
    <pc:chgData name="Neeta Hegde" userId="8656a8ff-bc79-473a-87c4-caf75192c7c0" providerId="ADAL" clId="{38791A9F-DA3C-4EB7-BDBC-76B8F21E44F9}"/>
    <pc:docChg chg="undo custSel addSld delSld modSld sldOrd">
      <pc:chgData name="Neeta Hegde" userId="8656a8ff-bc79-473a-87c4-caf75192c7c0" providerId="ADAL" clId="{38791A9F-DA3C-4EB7-BDBC-76B8F21E44F9}" dt="2023-12-03T17:36:27.072" v="942" actId="14100"/>
      <pc:docMkLst>
        <pc:docMk/>
      </pc:docMkLst>
      <pc:sldChg chg="addSp delSp modSp mod setBg delDesignElem">
        <pc:chgData name="Neeta Hegde" userId="8656a8ff-bc79-473a-87c4-caf75192c7c0" providerId="ADAL" clId="{38791A9F-DA3C-4EB7-BDBC-76B8F21E44F9}" dt="2023-12-03T01:56:31.498" v="139" actId="26606"/>
        <pc:sldMkLst>
          <pc:docMk/>
          <pc:sldMk cId="3178999323" sldId="256"/>
        </pc:sldMkLst>
        <pc:spChg chg="del mod">
          <ac:chgData name="Neeta Hegde" userId="8656a8ff-bc79-473a-87c4-caf75192c7c0" providerId="ADAL" clId="{38791A9F-DA3C-4EB7-BDBC-76B8F21E44F9}" dt="2023-12-02T21:58:52.928" v="1" actId="478"/>
          <ac:spMkLst>
            <pc:docMk/>
            <pc:sldMk cId="3178999323" sldId="256"/>
            <ac:spMk id="2" creationId="{E54CB167-6076-51C4-98CF-EFC6A06CDF97}"/>
          </ac:spMkLst>
        </pc:spChg>
        <pc:spChg chg="del">
          <ac:chgData name="Neeta Hegde" userId="8656a8ff-bc79-473a-87c4-caf75192c7c0" providerId="ADAL" clId="{38791A9F-DA3C-4EB7-BDBC-76B8F21E44F9}" dt="2023-12-02T21:58:56.310" v="2" actId="478"/>
          <ac:spMkLst>
            <pc:docMk/>
            <pc:sldMk cId="3178999323" sldId="256"/>
            <ac:spMk id="3" creationId="{83545275-1B56-5EDB-5662-EF6D06360A65}"/>
          </ac:spMkLst>
        </pc:spChg>
        <pc:spChg chg="add mod">
          <ac:chgData name="Neeta Hegde" userId="8656a8ff-bc79-473a-87c4-caf75192c7c0" providerId="ADAL" clId="{38791A9F-DA3C-4EB7-BDBC-76B8F21E44F9}" dt="2023-12-03T01:56:31.498" v="139" actId="26606"/>
          <ac:spMkLst>
            <pc:docMk/>
            <pc:sldMk cId="3178999323" sldId="256"/>
            <ac:spMk id="4" creationId="{92FE638D-E957-41FF-39F8-56CFCE0C710A}"/>
          </ac:spMkLst>
        </pc:spChg>
        <pc:spChg chg="add mod">
          <ac:chgData name="Neeta Hegde" userId="8656a8ff-bc79-473a-87c4-caf75192c7c0" providerId="ADAL" clId="{38791A9F-DA3C-4EB7-BDBC-76B8F21E44F9}" dt="2023-12-03T01:56:31.498" v="139" actId="26606"/>
          <ac:spMkLst>
            <pc:docMk/>
            <pc:sldMk cId="3178999323" sldId="256"/>
            <ac:spMk id="6" creationId="{77896685-82BE-3903-4870-B0B6DE6EFB39}"/>
          </ac:spMkLst>
        </pc:spChg>
        <pc:spChg chg="add mod">
          <ac:chgData name="Neeta Hegde" userId="8656a8ff-bc79-473a-87c4-caf75192c7c0" providerId="ADAL" clId="{38791A9F-DA3C-4EB7-BDBC-76B8F21E44F9}" dt="2023-12-03T01:56:31.498" v="139" actId="26606"/>
          <ac:spMkLst>
            <pc:docMk/>
            <pc:sldMk cId="3178999323" sldId="256"/>
            <ac:spMk id="7" creationId="{D01084E5-EED4-3F02-4F82-1A3BF9419C5D}"/>
          </ac:spMkLst>
        </pc:spChg>
        <pc:spChg chg="add del mod">
          <ac:chgData name="Neeta Hegde" userId="8656a8ff-bc79-473a-87c4-caf75192c7c0" providerId="ADAL" clId="{38791A9F-DA3C-4EB7-BDBC-76B8F21E44F9}" dt="2023-12-03T01:51:49.095" v="105"/>
          <ac:spMkLst>
            <pc:docMk/>
            <pc:sldMk cId="3178999323" sldId="256"/>
            <ac:spMk id="13" creationId="{69D184B2-2226-4E31-BCCB-444330767440}"/>
          </ac:spMkLst>
        </pc:spChg>
        <pc:spChg chg="add del mod">
          <ac:chgData name="Neeta Hegde" userId="8656a8ff-bc79-473a-87c4-caf75192c7c0" providerId="ADAL" clId="{38791A9F-DA3C-4EB7-BDBC-76B8F21E44F9}" dt="2023-12-03T01:51:49.095" v="105"/>
          <ac:spMkLst>
            <pc:docMk/>
            <pc:sldMk cId="3178999323" sldId="256"/>
            <ac:spMk id="14" creationId="{1AC4D4E3-486A-464A-8EC8-D44881097267}"/>
          </ac:spMkLst>
        </pc:spChg>
        <pc:spChg chg="add del">
          <ac:chgData name="Neeta Hegde" userId="8656a8ff-bc79-473a-87c4-caf75192c7c0" providerId="ADAL" clId="{38791A9F-DA3C-4EB7-BDBC-76B8F21E44F9}" dt="2023-12-03T01:55:37.270" v="126" actId="26606"/>
          <ac:spMkLst>
            <pc:docMk/>
            <pc:sldMk cId="3178999323" sldId="256"/>
            <ac:spMk id="15" creationId="{AB8C311F-7253-4AED-9701-7FC0708C41C7}"/>
          </ac:spMkLst>
        </pc:spChg>
        <pc:spChg chg="add del">
          <ac:chgData name="Neeta Hegde" userId="8656a8ff-bc79-473a-87c4-caf75192c7c0" providerId="ADAL" clId="{38791A9F-DA3C-4EB7-BDBC-76B8F21E44F9}" dt="2023-12-03T01:46:50.823" v="79" actId="26606"/>
          <ac:spMkLst>
            <pc:docMk/>
            <pc:sldMk cId="3178999323" sldId="256"/>
            <ac:spMk id="16" creationId="{DA2E7C1E-2B5A-4BBA-AE51-1CD8C19309D7}"/>
          </ac:spMkLst>
        </pc:spChg>
        <pc:spChg chg="add del">
          <ac:chgData name="Neeta Hegde" userId="8656a8ff-bc79-473a-87c4-caf75192c7c0" providerId="ADAL" clId="{38791A9F-DA3C-4EB7-BDBC-76B8F21E44F9}" dt="2023-12-03T01:55:37.270" v="126" actId="26606"/>
          <ac:spMkLst>
            <pc:docMk/>
            <pc:sldMk cId="3178999323" sldId="256"/>
            <ac:spMk id="17" creationId="{E2384209-CB15-4CDF-9D31-C44FD9A3F20D}"/>
          </ac:spMkLst>
        </pc:spChg>
        <pc:spChg chg="add del">
          <ac:chgData name="Neeta Hegde" userId="8656a8ff-bc79-473a-87c4-caf75192c7c0" providerId="ADAL" clId="{38791A9F-DA3C-4EB7-BDBC-76B8F21E44F9}" dt="2023-12-03T01:46:50.823" v="79" actId="26606"/>
          <ac:spMkLst>
            <pc:docMk/>
            <pc:sldMk cId="3178999323" sldId="256"/>
            <ac:spMk id="18" creationId="{43DF76B1-5174-4FAF-9D19-FFEE98426836}"/>
          </ac:spMkLst>
        </pc:spChg>
        <pc:spChg chg="add del">
          <ac:chgData name="Neeta Hegde" userId="8656a8ff-bc79-473a-87c4-caf75192c7c0" providerId="ADAL" clId="{38791A9F-DA3C-4EB7-BDBC-76B8F21E44F9}" dt="2023-12-03T01:55:37.270" v="126" actId="26606"/>
          <ac:spMkLst>
            <pc:docMk/>
            <pc:sldMk cId="3178999323" sldId="256"/>
            <ac:spMk id="19" creationId="{2633B3B5-CC90-43F0-8714-D31D1F3F0209}"/>
          </ac:spMkLst>
        </pc:spChg>
        <pc:spChg chg="add del mod">
          <ac:chgData name="Neeta Hegde" userId="8656a8ff-bc79-473a-87c4-caf75192c7c0" providerId="ADAL" clId="{38791A9F-DA3C-4EB7-BDBC-76B8F21E44F9}" dt="2023-12-03T01:51:49.095" v="105"/>
          <ac:spMkLst>
            <pc:docMk/>
            <pc:sldMk cId="3178999323" sldId="256"/>
            <ac:spMk id="20" creationId="{864DE13E-58EB-4475-B79C-0D4FC651239B}"/>
          </ac:spMkLst>
        </pc:spChg>
        <pc:spChg chg="add del">
          <ac:chgData name="Neeta Hegde" userId="8656a8ff-bc79-473a-87c4-caf75192c7c0" providerId="ADAL" clId="{38791A9F-DA3C-4EB7-BDBC-76B8F21E44F9}" dt="2023-12-03T01:56:31.489" v="138" actId="26606"/>
          <ac:spMkLst>
            <pc:docMk/>
            <pc:sldMk cId="3178999323" sldId="256"/>
            <ac:spMk id="21" creationId="{2D2B266D-3625-4584-A5C3-7D3F672CFF30}"/>
          </ac:spMkLst>
        </pc:spChg>
        <pc:spChg chg="add del">
          <ac:chgData name="Neeta Hegde" userId="8656a8ff-bc79-473a-87c4-caf75192c7c0" providerId="ADAL" clId="{38791A9F-DA3C-4EB7-BDBC-76B8F21E44F9}" dt="2023-12-03T01:55:37.270" v="126" actId="26606"/>
          <ac:spMkLst>
            <pc:docMk/>
            <pc:sldMk cId="3178999323" sldId="256"/>
            <ac:spMk id="22" creationId="{A8D57A06-A426-446D-B02C-A2DC6B62E45E}"/>
          </ac:spMkLst>
        </pc:spChg>
        <pc:spChg chg="add del">
          <ac:chgData name="Neeta Hegde" userId="8656a8ff-bc79-473a-87c4-caf75192c7c0" providerId="ADAL" clId="{38791A9F-DA3C-4EB7-BDBC-76B8F21E44F9}" dt="2023-12-03T01:56:31.489" v="138" actId="26606"/>
          <ac:spMkLst>
            <pc:docMk/>
            <pc:sldMk cId="3178999323" sldId="256"/>
            <ac:spMk id="23" creationId="{C463B99A-73EE-4FBB-B7C4-F9F9BCC25C65}"/>
          </ac:spMkLst>
        </pc:spChg>
        <pc:spChg chg="add del">
          <ac:chgData name="Neeta Hegde" userId="8656a8ff-bc79-473a-87c4-caf75192c7c0" providerId="ADAL" clId="{38791A9F-DA3C-4EB7-BDBC-76B8F21E44F9}" dt="2023-12-03T01:55:38.431" v="128" actId="26606"/>
          <ac:spMkLst>
            <pc:docMk/>
            <pc:sldMk cId="3178999323" sldId="256"/>
            <ac:spMk id="24" creationId="{69D184B2-2226-4E31-BCCB-444330767440}"/>
          </ac:spMkLst>
        </pc:spChg>
        <pc:spChg chg="add del">
          <ac:chgData name="Neeta Hegde" userId="8656a8ff-bc79-473a-87c4-caf75192c7c0" providerId="ADAL" clId="{38791A9F-DA3C-4EB7-BDBC-76B8F21E44F9}" dt="2023-12-03T01:50:14.909" v="94" actId="26606"/>
          <ac:spMkLst>
            <pc:docMk/>
            <pc:sldMk cId="3178999323" sldId="256"/>
            <ac:spMk id="25" creationId="{AB8C311F-7253-4AED-9701-7FC0708C41C7}"/>
          </ac:spMkLst>
        </pc:spChg>
        <pc:spChg chg="add del">
          <ac:chgData name="Neeta Hegde" userId="8656a8ff-bc79-473a-87c4-caf75192c7c0" providerId="ADAL" clId="{38791A9F-DA3C-4EB7-BDBC-76B8F21E44F9}" dt="2023-12-03T01:55:38.431" v="128" actId="26606"/>
          <ac:spMkLst>
            <pc:docMk/>
            <pc:sldMk cId="3178999323" sldId="256"/>
            <ac:spMk id="26" creationId="{1AC4D4E3-486A-464A-8EC8-D44881097267}"/>
          </ac:spMkLst>
        </pc:spChg>
        <pc:spChg chg="add del">
          <ac:chgData name="Neeta Hegde" userId="8656a8ff-bc79-473a-87c4-caf75192c7c0" providerId="ADAL" clId="{38791A9F-DA3C-4EB7-BDBC-76B8F21E44F9}" dt="2023-12-03T01:50:14.909" v="94" actId="26606"/>
          <ac:spMkLst>
            <pc:docMk/>
            <pc:sldMk cId="3178999323" sldId="256"/>
            <ac:spMk id="27" creationId="{E2384209-CB15-4CDF-9D31-C44FD9A3F20D}"/>
          </ac:spMkLst>
        </pc:spChg>
        <pc:spChg chg="add del">
          <ac:chgData name="Neeta Hegde" userId="8656a8ff-bc79-473a-87c4-caf75192c7c0" providerId="ADAL" clId="{38791A9F-DA3C-4EB7-BDBC-76B8F21E44F9}" dt="2023-12-03T01:55:38.431" v="128" actId="26606"/>
          <ac:spMkLst>
            <pc:docMk/>
            <pc:sldMk cId="3178999323" sldId="256"/>
            <ac:spMk id="28" creationId="{864DE13E-58EB-4475-B79C-0D4FC651239B}"/>
          </ac:spMkLst>
        </pc:spChg>
        <pc:spChg chg="add del">
          <ac:chgData name="Neeta Hegde" userId="8656a8ff-bc79-473a-87c4-caf75192c7c0" providerId="ADAL" clId="{38791A9F-DA3C-4EB7-BDBC-76B8F21E44F9}" dt="2023-12-03T01:50:14.909" v="94" actId="26606"/>
          <ac:spMkLst>
            <pc:docMk/>
            <pc:sldMk cId="3178999323" sldId="256"/>
            <ac:spMk id="29" creationId="{2633B3B5-CC90-43F0-8714-D31D1F3F0209}"/>
          </ac:spMkLst>
        </pc:spChg>
        <pc:spChg chg="add del">
          <ac:chgData name="Neeta Hegde" userId="8656a8ff-bc79-473a-87c4-caf75192c7c0" providerId="ADAL" clId="{38791A9F-DA3C-4EB7-BDBC-76B8F21E44F9}" dt="2023-12-03T01:55:45.678" v="130" actId="26606"/>
          <ac:spMkLst>
            <pc:docMk/>
            <pc:sldMk cId="3178999323" sldId="256"/>
            <ac:spMk id="30" creationId="{01D0AF59-99C3-4251-AB9A-C966C6AD4400}"/>
          </ac:spMkLst>
        </pc:spChg>
        <pc:spChg chg="add del">
          <ac:chgData name="Neeta Hegde" userId="8656a8ff-bc79-473a-87c4-caf75192c7c0" providerId="ADAL" clId="{38791A9F-DA3C-4EB7-BDBC-76B8F21E44F9}" dt="2023-12-03T01:50:14.909" v="94" actId="26606"/>
          <ac:spMkLst>
            <pc:docMk/>
            <pc:sldMk cId="3178999323" sldId="256"/>
            <ac:spMk id="31" creationId="{A8D57A06-A426-446D-B02C-A2DC6B62E45E}"/>
          </ac:spMkLst>
        </pc:spChg>
        <pc:spChg chg="add del">
          <ac:chgData name="Neeta Hegde" userId="8656a8ff-bc79-473a-87c4-caf75192c7c0" providerId="ADAL" clId="{38791A9F-DA3C-4EB7-BDBC-76B8F21E44F9}" dt="2023-12-03T01:55:45.678" v="130" actId="26606"/>
          <ac:spMkLst>
            <pc:docMk/>
            <pc:sldMk cId="3178999323" sldId="256"/>
            <ac:spMk id="32" creationId="{1855405F-37A2-4869-9154-F8BE3BECE6C3}"/>
          </ac:spMkLst>
        </pc:spChg>
        <pc:spChg chg="add del">
          <ac:chgData name="Neeta Hegde" userId="8656a8ff-bc79-473a-87c4-caf75192c7c0" providerId="ADAL" clId="{38791A9F-DA3C-4EB7-BDBC-76B8F21E44F9}" dt="2023-12-03T01:50:17.122" v="96" actId="26606"/>
          <ac:spMkLst>
            <pc:docMk/>
            <pc:sldMk cId="3178999323" sldId="256"/>
            <ac:spMk id="33" creationId="{B9FF99BD-075F-4761-A995-6FC574BD25EA}"/>
          </ac:spMkLst>
        </pc:spChg>
        <pc:spChg chg="add del">
          <ac:chgData name="Neeta Hegde" userId="8656a8ff-bc79-473a-87c4-caf75192c7c0" providerId="ADAL" clId="{38791A9F-DA3C-4EB7-BDBC-76B8F21E44F9}" dt="2023-12-03T01:50:17.122" v="96" actId="26606"/>
          <ac:spMkLst>
            <pc:docMk/>
            <pc:sldMk cId="3178999323" sldId="256"/>
            <ac:spMk id="34" creationId="{A7B21A54-9BA3-4EA9-B460-5A829ADD9051}"/>
          </ac:spMkLst>
        </pc:spChg>
        <pc:spChg chg="add del">
          <ac:chgData name="Neeta Hegde" userId="8656a8ff-bc79-473a-87c4-caf75192c7c0" providerId="ADAL" clId="{38791A9F-DA3C-4EB7-BDBC-76B8F21E44F9}" dt="2023-12-03T01:50:17.122" v="96" actId="26606"/>
          <ac:spMkLst>
            <pc:docMk/>
            <pc:sldMk cId="3178999323" sldId="256"/>
            <ac:spMk id="35" creationId="{6FA8F714-B9D8-488A-8CCA-E9948FF913A9}"/>
          </ac:spMkLst>
        </pc:spChg>
        <pc:spChg chg="add del">
          <ac:chgData name="Neeta Hegde" userId="8656a8ff-bc79-473a-87c4-caf75192c7c0" providerId="ADAL" clId="{38791A9F-DA3C-4EB7-BDBC-76B8F21E44F9}" dt="2023-12-03T01:56:07.256" v="136" actId="26606"/>
          <ac:spMkLst>
            <pc:docMk/>
            <pc:sldMk cId="3178999323" sldId="256"/>
            <ac:spMk id="36" creationId="{AB8C311F-7253-4AED-9701-7FC0708C41C7}"/>
          </ac:spMkLst>
        </pc:spChg>
        <pc:spChg chg="add del">
          <ac:chgData name="Neeta Hegde" userId="8656a8ff-bc79-473a-87c4-caf75192c7c0" providerId="ADAL" clId="{38791A9F-DA3C-4EB7-BDBC-76B8F21E44F9}" dt="2023-12-03T01:56:07.256" v="136" actId="26606"/>
          <ac:spMkLst>
            <pc:docMk/>
            <pc:sldMk cId="3178999323" sldId="256"/>
            <ac:spMk id="37" creationId="{FD073016-B734-483B-8953-5BADEE145112}"/>
          </ac:spMkLst>
        </pc:spChg>
        <pc:spChg chg="add del">
          <ac:chgData name="Neeta Hegde" userId="8656a8ff-bc79-473a-87c4-caf75192c7c0" providerId="ADAL" clId="{38791A9F-DA3C-4EB7-BDBC-76B8F21E44F9}" dt="2023-12-03T01:56:07.256" v="136" actId="26606"/>
          <ac:spMkLst>
            <pc:docMk/>
            <pc:sldMk cId="3178999323" sldId="256"/>
            <ac:spMk id="38" creationId="{90A7EAB6-59D3-4325-8DE6-E0CA4009CE53}"/>
          </ac:spMkLst>
        </pc:spChg>
        <pc:spChg chg="add del">
          <ac:chgData name="Neeta Hegde" userId="8656a8ff-bc79-473a-87c4-caf75192c7c0" providerId="ADAL" clId="{38791A9F-DA3C-4EB7-BDBC-76B8F21E44F9}" dt="2023-12-03T01:56:07.256" v="136" actId="26606"/>
          <ac:spMkLst>
            <pc:docMk/>
            <pc:sldMk cId="3178999323" sldId="256"/>
            <ac:spMk id="39" creationId="{A8D57A06-A426-446D-B02C-A2DC6B62E45E}"/>
          </ac:spMkLst>
        </pc:spChg>
        <pc:spChg chg="add del">
          <ac:chgData name="Neeta Hegde" userId="8656a8ff-bc79-473a-87c4-caf75192c7c0" providerId="ADAL" clId="{38791A9F-DA3C-4EB7-BDBC-76B8F21E44F9}" dt="2023-12-03T01:56:31.489" v="138" actId="26606"/>
          <ac:spMkLst>
            <pc:docMk/>
            <pc:sldMk cId="3178999323" sldId="256"/>
            <ac:spMk id="40" creationId="{A5D2A5D1-BA0D-47D3-B051-DA7743C46E28}"/>
          </ac:spMkLst>
        </pc:spChg>
        <pc:spChg chg="add">
          <ac:chgData name="Neeta Hegde" userId="8656a8ff-bc79-473a-87c4-caf75192c7c0" providerId="ADAL" clId="{38791A9F-DA3C-4EB7-BDBC-76B8F21E44F9}" dt="2023-12-03T01:56:31.498" v="139" actId="26606"/>
          <ac:spMkLst>
            <pc:docMk/>
            <pc:sldMk cId="3178999323" sldId="256"/>
            <ac:spMk id="42" creationId="{69D184B2-2226-4E31-BCCB-444330767440}"/>
          </ac:spMkLst>
        </pc:spChg>
        <pc:spChg chg="add">
          <ac:chgData name="Neeta Hegde" userId="8656a8ff-bc79-473a-87c4-caf75192c7c0" providerId="ADAL" clId="{38791A9F-DA3C-4EB7-BDBC-76B8F21E44F9}" dt="2023-12-03T01:56:31.498" v="139" actId="26606"/>
          <ac:spMkLst>
            <pc:docMk/>
            <pc:sldMk cId="3178999323" sldId="256"/>
            <ac:spMk id="43" creationId="{1AC4D4E3-486A-464A-8EC8-D44881097267}"/>
          </ac:spMkLst>
        </pc:spChg>
        <pc:spChg chg="add">
          <ac:chgData name="Neeta Hegde" userId="8656a8ff-bc79-473a-87c4-caf75192c7c0" providerId="ADAL" clId="{38791A9F-DA3C-4EB7-BDBC-76B8F21E44F9}" dt="2023-12-03T01:56:31.498" v="139" actId="26606"/>
          <ac:spMkLst>
            <pc:docMk/>
            <pc:sldMk cId="3178999323" sldId="256"/>
            <ac:spMk id="44" creationId="{864DE13E-58EB-4475-B79C-0D4FC651239B}"/>
          </ac:spMkLst>
        </pc:spChg>
        <pc:picChg chg="add del mod">
          <ac:chgData name="Neeta Hegde" userId="8656a8ff-bc79-473a-87c4-caf75192c7c0" providerId="ADAL" clId="{38791A9F-DA3C-4EB7-BDBC-76B8F21E44F9}" dt="2023-12-02T22:05:08.116" v="5" actId="478"/>
          <ac:picMkLst>
            <pc:docMk/>
            <pc:sldMk cId="3178999323" sldId="256"/>
            <ac:picMk id="5" creationId="{06700143-A870-9165-B3FC-F035378B09CD}"/>
          </ac:picMkLst>
        </pc:picChg>
        <pc:picChg chg="add del mod">
          <ac:chgData name="Neeta Hegde" userId="8656a8ff-bc79-473a-87c4-caf75192c7c0" providerId="ADAL" clId="{38791A9F-DA3C-4EB7-BDBC-76B8F21E44F9}" dt="2023-12-02T22:12:14.810" v="16" actId="478"/>
          <ac:picMkLst>
            <pc:docMk/>
            <pc:sldMk cId="3178999323" sldId="256"/>
            <ac:picMk id="9" creationId="{06857B95-AB8B-59C6-C1EC-1C7B2CFDCC25}"/>
          </ac:picMkLst>
        </pc:picChg>
        <pc:picChg chg="add mod">
          <ac:chgData name="Neeta Hegde" userId="8656a8ff-bc79-473a-87c4-caf75192c7c0" providerId="ADAL" clId="{38791A9F-DA3C-4EB7-BDBC-76B8F21E44F9}" dt="2023-12-03T01:56:31.498" v="139" actId="26606"/>
          <ac:picMkLst>
            <pc:docMk/>
            <pc:sldMk cId="3178999323" sldId="256"/>
            <ac:picMk id="11" creationId="{EEF5CED2-8028-DC22-F96F-4F885B7C7C05}"/>
          </ac:picMkLst>
        </pc:picChg>
        <pc:picChg chg="add del mod">
          <ac:chgData name="Neeta Hegde" userId="8656a8ff-bc79-473a-87c4-caf75192c7c0" providerId="ADAL" clId="{38791A9F-DA3C-4EB7-BDBC-76B8F21E44F9}" dt="2023-12-02T22:06:25.881" v="9" actId="478"/>
          <ac:picMkLst>
            <pc:docMk/>
            <pc:sldMk cId="3178999323" sldId="256"/>
            <ac:picMk id="1026" creationId="{00E9A0EA-9D35-2433-4768-E45D28CBDCAF}"/>
          </ac:picMkLst>
        </pc:picChg>
      </pc:sldChg>
      <pc:sldChg chg="addSp delSp modSp mod delDesignElem">
        <pc:chgData name="Neeta Hegde" userId="8656a8ff-bc79-473a-87c4-caf75192c7c0" providerId="ADAL" clId="{38791A9F-DA3C-4EB7-BDBC-76B8F21E44F9}" dt="2023-12-03T15:27:09.371" v="917" actId="20577"/>
        <pc:sldMkLst>
          <pc:docMk/>
          <pc:sldMk cId="869256634" sldId="257"/>
        </pc:sldMkLst>
        <pc:spChg chg="del">
          <ac:chgData name="Neeta Hegde" userId="8656a8ff-bc79-473a-87c4-caf75192c7c0" providerId="ADAL" clId="{38791A9F-DA3C-4EB7-BDBC-76B8F21E44F9}" dt="2023-12-02T22:14:16.710" v="22" actId="478"/>
          <ac:spMkLst>
            <pc:docMk/>
            <pc:sldMk cId="869256634" sldId="257"/>
            <ac:spMk id="2" creationId="{E7B30B7A-1CA1-AFE3-0E7F-58AF7B14A63F}"/>
          </ac:spMkLst>
        </pc:spChg>
        <pc:spChg chg="add mod">
          <ac:chgData name="Neeta Hegde" userId="8656a8ff-bc79-473a-87c4-caf75192c7c0" providerId="ADAL" clId="{38791A9F-DA3C-4EB7-BDBC-76B8F21E44F9}" dt="2023-12-03T02:07:15.419" v="247" actId="122"/>
          <ac:spMkLst>
            <pc:docMk/>
            <pc:sldMk cId="869256634" sldId="257"/>
            <ac:spMk id="5" creationId="{C3EE479C-A708-385C-522D-8AEC9F9AD2AD}"/>
          </ac:spMkLst>
        </pc:spChg>
        <pc:spChg chg="add del mod">
          <ac:chgData name="Neeta Hegde" userId="8656a8ff-bc79-473a-87c4-caf75192c7c0" providerId="ADAL" clId="{38791A9F-DA3C-4EB7-BDBC-76B8F21E44F9}" dt="2023-12-02T22:14:19.136" v="23" actId="478"/>
          <ac:spMkLst>
            <pc:docMk/>
            <pc:sldMk cId="869256634" sldId="257"/>
            <ac:spMk id="5" creationId="{E0AFF7BA-49D9-EA72-3F9B-B03BF3E1924B}"/>
          </ac:spMkLst>
        </pc:spChg>
        <pc:spChg chg="add">
          <ac:chgData name="Neeta Hegde" userId="8656a8ff-bc79-473a-87c4-caf75192c7c0" providerId="ADAL" clId="{38791A9F-DA3C-4EB7-BDBC-76B8F21E44F9}" dt="2023-12-03T01:52:07.364" v="106" actId="26606"/>
          <ac:spMkLst>
            <pc:docMk/>
            <pc:sldMk cId="869256634" sldId="257"/>
            <ac:spMk id="8" creationId="{2E17E911-875F-4DE5-8699-99D9F1805A5D}"/>
          </ac:spMkLst>
        </pc:spChg>
        <pc:spChg chg="add del">
          <ac:chgData name="Neeta Hegde" userId="8656a8ff-bc79-473a-87c4-caf75192c7c0" providerId="ADAL" clId="{38791A9F-DA3C-4EB7-BDBC-76B8F21E44F9}" dt="2023-12-03T01:47:18.734" v="83" actId="26606"/>
          <ac:spMkLst>
            <pc:docMk/>
            <pc:sldMk cId="869256634" sldId="257"/>
            <ac:spMk id="10" creationId="{DCC231C8-C761-4B31-9B1C-C6D19248C6B3}"/>
          </ac:spMkLst>
        </pc:spChg>
        <pc:spChg chg="add">
          <ac:chgData name="Neeta Hegde" userId="8656a8ff-bc79-473a-87c4-caf75192c7c0" providerId="ADAL" clId="{38791A9F-DA3C-4EB7-BDBC-76B8F21E44F9}" dt="2023-12-03T01:52:07.364" v="106" actId="26606"/>
          <ac:spMkLst>
            <pc:docMk/>
            <pc:sldMk cId="869256634" sldId="257"/>
            <ac:spMk id="12" creationId="{CD9FE4EF-C4D8-49A0-B2FF-81D8DB7D8A24}"/>
          </ac:spMkLst>
        </pc:spChg>
        <pc:spChg chg="add">
          <ac:chgData name="Neeta Hegde" userId="8656a8ff-bc79-473a-87c4-caf75192c7c0" providerId="ADAL" clId="{38791A9F-DA3C-4EB7-BDBC-76B8F21E44F9}" dt="2023-12-03T01:52:07.364" v="106" actId="26606"/>
          <ac:spMkLst>
            <pc:docMk/>
            <pc:sldMk cId="869256634" sldId="257"/>
            <ac:spMk id="14" creationId="{4300840D-0A0B-4512-BACA-B439D5B9C57C}"/>
          </ac:spMkLst>
        </pc:spChg>
        <pc:spChg chg="add del">
          <ac:chgData name="Neeta Hegde" userId="8656a8ff-bc79-473a-87c4-caf75192c7c0" providerId="ADAL" clId="{38791A9F-DA3C-4EB7-BDBC-76B8F21E44F9}" dt="2023-12-03T01:51:49.095" v="105"/>
          <ac:spMkLst>
            <pc:docMk/>
            <pc:sldMk cId="869256634" sldId="257"/>
            <ac:spMk id="15" creationId="{C4285719-470E-454C-AF62-8323075F1F5B}"/>
          </ac:spMkLst>
        </pc:spChg>
        <pc:spChg chg="add">
          <ac:chgData name="Neeta Hegde" userId="8656a8ff-bc79-473a-87c4-caf75192c7c0" providerId="ADAL" clId="{38791A9F-DA3C-4EB7-BDBC-76B8F21E44F9}" dt="2023-12-03T01:52:07.364" v="106" actId="26606"/>
          <ac:spMkLst>
            <pc:docMk/>
            <pc:sldMk cId="869256634" sldId="257"/>
            <ac:spMk id="16" creationId="{D2B78728-A580-49A7-84F9-6EF6F583ADE0}"/>
          </ac:spMkLst>
        </pc:spChg>
        <pc:spChg chg="add del">
          <ac:chgData name="Neeta Hegde" userId="8656a8ff-bc79-473a-87c4-caf75192c7c0" providerId="ADAL" clId="{38791A9F-DA3C-4EB7-BDBC-76B8F21E44F9}" dt="2023-12-03T01:51:49.095" v="105"/>
          <ac:spMkLst>
            <pc:docMk/>
            <pc:sldMk cId="869256634" sldId="257"/>
            <ac:spMk id="17" creationId="{CD9FE4EF-C4D8-49A0-B2FF-81D8DB7D8A24}"/>
          </ac:spMkLst>
        </pc:spChg>
        <pc:spChg chg="add">
          <ac:chgData name="Neeta Hegde" userId="8656a8ff-bc79-473a-87c4-caf75192c7c0" providerId="ADAL" clId="{38791A9F-DA3C-4EB7-BDBC-76B8F21E44F9}" dt="2023-12-03T01:52:07.364" v="106" actId="26606"/>
          <ac:spMkLst>
            <pc:docMk/>
            <pc:sldMk cId="869256634" sldId="257"/>
            <ac:spMk id="18" creationId="{38FAA1A1-D861-433F-88FA-1E9D6FD31D11}"/>
          </ac:spMkLst>
        </pc:spChg>
        <pc:spChg chg="add del">
          <ac:chgData name="Neeta Hegde" userId="8656a8ff-bc79-473a-87c4-caf75192c7c0" providerId="ADAL" clId="{38791A9F-DA3C-4EB7-BDBC-76B8F21E44F9}" dt="2023-12-03T01:51:49.095" v="105"/>
          <ac:spMkLst>
            <pc:docMk/>
            <pc:sldMk cId="869256634" sldId="257"/>
            <ac:spMk id="19" creationId="{4300840D-0A0B-4512-BACA-B439D5B9C57C}"/>
          </ac:spMkLst>
        </pc:spChg>
        <pc:spChg chg="add">
          <ac:chgData name="Neeta Hegde" userId="8656a8ff-bc79-473a-87c4-caf75192c7c0" providerId="ADAL" clId="{38791A9F-DA3C-4EB7-BDBC-76B8F21E44F9}" dt="2023-12-03T01:52:07.364" v="106" actId="26606"/>
          <ac:spMkLst>
            <pc:docMk/>
            <pc:sldMk cId="869256634" sldId="257"/>
            <ac:spMk id="20" creationId="{8D71EDA1-87BF-4D5D-AB79-F346FD19278A}"/>
          </ac:spMkLst>
        </pc:spChg>
        <pc:spChg chg="add del">
          <ac:chgData name="Neeta Hegde" userId="8656a8ff-bc79-473a-87c4-caf75192c7c0" providerId="ADAL" clId="{38791A9F-DA3C-4EB7-BDBC-76B8F21E44F9}" dt="2023-12-03T01:51:49.095" v="105"/>
          <ac:spMkLst>
            <pc:docMk/>
            <pc:sldMk cId="869256634" sldId="257"/>
            <ac:spMk id="21" creationId="{D2B78728-A580-49A7-84F9-6EF6F583ADE0}"/>
          </ac:spMkLst>
        </pc:spChg>
        <pc:spChg chg="add del">
          <ac:chgData name="Neeta Hegde" userId="8656a8ff-bc79-473a-87c4-caf75192c7c0" providerId="ADAL" clId="{38791A9F-DA3C-4EB7-BDBC-76B8F21E44F9}" dt="2023-12-03T01:51:49.095" v="105"/>
          <ac:spMkLst>
            <pc:docMk/>
            <pc:sldMk cId="869256634" sldId="257"/>
            <ac:spMk id="23" creationId="{38FAA1A1-D861-433F-88FA-1E9D6FD31D11}"/>
          </ac:spMkLst>
        </pc:spChg>
        <pc:spChg chg="add del">
          <ac:chgData name="Neeta Hegde" userId="8656a8ff-bc79-473a-87c4-caf75192c7c0" providerId="ADAL" clId="{38791A9F-DA3C-4EB7-BDBC-76B8F21E44F9}" dt="2023-12-03T01:51:49.095" v="105"/>
          <ac:spMkLst>
            <pc:docMk/>
            <pc:sldMk cId="869256634" sldId="257"/>
            <ac:spMk id="25" creationId="{8D71EDA1-87BF-4D5D-AB79-F346FD19278A}"/>
          </ac:spMkLst>
        </pc:spChg>
        <pc:graphicFrameChg chg="add mod">
          <ac:chgData name="Neeta Hegde" userId="8656a8ff-bc79-473a-87c4-caf75192c7c0" providerId="ADAL" clId="{38791A9F-DA3C-4EB7-BDBC-76B8F21E44F9}" dt="2023-12-03T15:27:09.371" v="917" actId="20577"/>
          <ac:graphicFrameMkLst>
            <pc:docMk/>
            <pc:sldMk cId="869256634" sldId="257"/>
            <ac:graphicFrameMk id="2" creationId="{17352C39-64C9-F239-8B67-27330686733B}"/>
          </ac:graphicFrameMkLst>
        </pc:graphicFrameChg>
        <pc:graphicFrameChg chg="add mod ord modGraphic">
          <ac:chgData name="Neeta Hegde" userId="8656a8ff-bc79-473a-87c4-caf75192c7c0" providerId="ADAL" clId="{38791A9F-DA3C-4EB7-BDBC-76B8F21E44F9}" dt="2023-12-03T01:52:42.091" v="108" actId="14100"/>
          <ac:graphicFrameMkLst>
            <pc:docMk/>
            <pc:sldMk cId="869256634" sldId="257"/>
            <ac:graphicFrameMk id="4" creationId="{1BFDE10A-437B-53B1-6DC1-FE694D8903AF}"/>
          </ac:graphicFrameMkLst>
        </pc:graphicFrameChg>
        <pc:graphicFrameChg chg="del">
          <ac:chgData name="Neeta Hegde" userId="8656a8ff-bc79-473a-87c4-caf75192c7c0" providerId="ADAL" clId="{38791A9F-DA3C-4EB7-BDBC-76B8F21E44F9}" dt="2023-12-03T14:56:20.783" v="249" actId="478"/>
          <ac:graphicFrameMkLst>
            <pc:docMk/>
            <pc:sldMk cId="869256634" sldId="257"/>
            <ac:graphicFrameMk id="294" creationId="{CA7FD94B-EA07-F5EE-9B2F-E6E5E8D8B8F4}"/>
          </ac:graphicFrameMkLst>
        </pc:graphicFrameChg>
        <pc:picChg chg="del mod">
          <ac:chgData name="Neeta Hegde" userId="8656a8ff-bc79-473a-87c4-caf75192c7c0" providerId="ADAL" clId="{38791A9F-DA3C-4EB7-BDBC-76B8F21E44F9}" dt="2023-12-03T01:35:51.361" v="27" actId="478"/>
          <ac:picMkLst>
            <pc:docMk/>
            <pc:sldMk cId="869256634" sldId="257"/>
            <ac:picMk id="2" creationId="{86E53C45-D50A-17CD-79E8-20CB5B9DA48B}"/>
          </ac:picMkLst>
        </pc:picChg>
      </pc:sldChg>
      <pc:sldChg chg="addSp delSp modSp mod delDesignElem chgLayout">
        <pc:chgData name="Neeta Hegde" userId="8656a8ff-bc79-473a-87c4-caf75192c7c0" providerId="ADAL" clId="{38791A9F-DA3C-4EB7-BDBC-76B8F21E44F9}" dt="2023-12-03T17:36:27.072" v="942" actId="14100"/>
        <pc:sldMkLst>
          <pc:docMk/>
          <pc:sldMk cId="3438575416" sldId="258"/>
        </pc:sldMkLst>
        <pc:spChg chg="add mod">
          <ac:chgData name="Neeta Hegde" userId="8656a8ff-bc79-473a-87c4-caf75192c7c0" providerId="ADAL" clId="{38791A9F-DA3C-4EB7-BDBC-76B8F21E44F9}" dt="2023-12-03T02:06:31.126" v="237" actId="113"/>
          <ac:spMkLst>
            <pc:docMk/>
            <pc:sldMk cId="3438575416" sldId="258"/>
            <ac:spMk id="4" creationId="{BF7DC5EA-1AF6-E0B1-0D4C-DA1F074A3759}"/>
          </ac:spMkLst>
        </pc:spChg>
        <pc:spChg chg="add del mod">
          <ac:chgData name="Neeta Hegde" userId="8656a8ff-bc79-473a-87c4-caf75192c7c0" providerId="ADAL" clId="{38791A9F-DA3C-4EB7-BDBC-76B8F21E44F9}" dt="2023-12-03T01:46:41.728" v="77" actId="26606"/>
          <ac:spMkLst>
            <pc:docMk/>
            <pc:sldMk cId="3438575416" sldId="258"/>
            <ac:spMk id="5" creationId="{AA3C2130-34DB-C0C2-AD6A-4828128CF931}"/>
          </ac:spMkLst>
        </pc:spChg>
        <pc:spChg chg="add del">
          <ac:chgData name="Neeta Hegde" userId="8656a8ff-bc79-473a-87c4-caf75192c7c0" providerId="ADAL" clId="{38791A9F-DA3C-4EB7-BDBC-76B8F21E44F9}" dt="2023-12-03T01:46:35.029" v="74" actId="26606"/>
          <ac:spMkLst>
            <pc:docMk/>
            <pc:sldMk cId="3438575416" sldId="258"/>
            <ac:spMk id="8" creationId="{DCC231C8-C761-4B31-9B1C-C6D19248C6B3}"/>
          </ac:spMkLst>
        </pc:spChg>
        <pc:spChg chg="add del">
          <ac:chgData name="Neeta Hegde" userId="8656a8ff-bc79-473a-87c4-caf75192c7c0" providerId="ADAL" clId="{38791A9F-DA3C-4EB7-BDBC-76B8F21E44F9}" dt="2023-12-03T01:42:36.055" v="69" actId="26606"/>
          <ac:spMkLst>
            <pc:docMk/>
            <pc:sldMk cId="3438575416" sldId="258"/>
            <ac:spMk id="10" creationId="{907EF6B7-1338-4443-8C46-6A318D952DFD}"/>
          </ac:spMkLst>
        </pc:spChg>
        <pc:spChg chg="add del mod">
          <ac:chgData name="Neeta Hegde" userId="8656a8ff-bc79-473a-87c4-caf75192c7c0" providerId="ADAL" clId="{38791A9F-DA3C-4EB7-BDBC-76B8F21E44F9}" dt="2023-12-03T01:54:55.451" v="117" actId="478"/>
          <ac:spMkLst>
            <pc:docMk/>
            <pc:sldMk cId="3438575416" sldId="258"/>
            <ac:spMk id="11" creationId="{E42D5E77-7F92-787E-D770-8CF48D894A7F}"/>
          </ac:spMkLst>
        </pc:spChg>
        <pc:spChg chg="add del">
          <ac:chgData name="Neeta Hegde" userId="8656a8ff-bc79-473a-87c4-caf75192c7c0" providerId="ADAL" clId="{38791A9F-DA3C-4EB7-BDBC-76B8F21E44F9}" dt="2023-12-03T01:42:36.055" v="69" actId="26606"/>
          <ac:spMkLst>
            <pc:docMk/>
            <pc:sldMk cId="3438575416" sldId="258"/>
            <ac:spMk id="12" creationId="{DAAE4CDD-124C-4DCF-9584-B6033B545DD5}"/>
          </ac:spMkLst>
        </pc:spChg>
        <pc:spChg chg="add del mod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13" creationId="{4CA598B8-B5FF-87BB-0538-06313E671849}"/>
          </ac:spMkLst>
        </pc:spChg>
        <pc:spChg chg="add del">
          <ac:chgData name="Neeta Hegde" userId="8656a8ff-bc79-473a-87c4-caf75192c7c0" providerId="ADAL" clId="{38791A9F-DA3C-4EB7-BDBC-76B8F21E44F9}" dt="2023-12-03T01:42:36.055" v="69" actId="26606"/>
          <ac:spMkLst>
            <pc:docMk/>
            <pc:sldMk cId="3438575416" sldId="258"/>
            <ac:spMk id="14" creationId="{081E4A58-353D-44AE-B2FC-2A74E2E400F7}"/>
          </ac:spMkLst>
        </pc:spChg>
        <pc:spChg chg="add del">
          <ac:chgData name="Neeta Hegde" userId="8656a8ff-bc79-473a-87c4-caf75192c7c0" providerId="ADAL" clId="{38791A9F-DA3C-4EB7-BDBC-76B8F21E44F9}" dt="2023-12-03T01:42:35.515" v="68" actId="26606"/>
          <ac:spMkLst>
            <pc:docMk/>
            <pc:sldMk cId="3438575416" sldId="258"/>
            <ac:spMk id="16" creationId="{389575E1-3389-451A-A5F7-27854C25C599}"/>
          </ac:spMkLst>
        </pc:spChg>
        <pc:spChg chg="add del">
          <ac:chgData name="Neeta Hegde" userId="8656a8ff-bc79-473a-87c4-caf75192c7c0" providerId="ADAL" clId="{38791A9F-DA3C-4EB7-BDBC-76B8F21E44F9}" dt="2023-12-03T01:42:35.515" v="68" actId="26606"/>
          <ac:spMkLst>
            <pc:docMk/>
            <pc:sldMk cId="3438575416" sldId="258"/>
            <ac:spMk id="18" creationId="{A53CCC5C-D88E-40FB-B30B-23DCDBD01D37}"/>
          </ac:spMkLst>
        </pc:spChg>
        <pc:spChg chg="add del">
          <ac:chgData name="Neeta Hegde" userId="8656a8ff-bc79-473a-87c4-caf75192c7c0" providerId="ADAL" clId="{38791A9F-DA3C-4EB7-BDBC-76B8F21E44F9}" dt="2023-12-03T01:42:35.515" v="68" actId="26606"/>
          <ac:spMkLst>
            <pc:docMk/>
            <pc:sldMk cId="3438575416" sldId="258"/>
            <ac:spMk id="20" creationId="{081E4A58-353D-44AE-B2FC-2A74E2E400F7}"/>
          </ac:spMkLst>
        </pc:spChg>
        <pc:spChg chg="add del">
          <ac:chgData name="Neeta Hegde" userId="8656a8ff-bc79-473a-87c4-caf75192c7c0" providerId="ADAL" clId="{38791A9F-DA3C-4EB7-BDBC-76B8F21E44F9}" dt="2023-12-03T01:42:32.159" v="63" actId="26606"/>
          <ac:spMkLst>
            <pc:docMk/>
            <pc:sldMk cId="3438575416" sldId="258"/>
            <ac:spMk id="22" creationId="{A2679492-7988-4050-9056-542444452411}"/>
          </ac:spMkLst>
        </pc:spChg>
        <pc:spChg chg="add del">
          <ac:chgData name="Neeta Hegde" userId="8656a8ff-bc79-473a-87c4-caf75192c7c0" providerId="ADAL" clId="{38791A9F-DA3C-4EB7-BDBC-76B8F21E44F9}" dt="2023-12-03T01:46:41.702" v="76" actId="26606"/>
          <ac:spMkLst>
            <pc:docMk/>
            <pc:sldMk cId="3438575416" sldId="258"/>
            <ac:spMk id="24" creationId="{DCC231C8-C761-4B31-9B1C-C6D19248C6B3}"/>
          </ac:spMkLst>
        </pc:spChg>
        <pc:spChg chg="add del">
          <ac:chgData name="Neeta Hegde" userId="8656a8ff-bc79-473a-87c4-caf75192c7c0" providerId="ADAL" clId="{38791A9F-DA3C-4EB7-BDBC-76B8F21E44F9}" dt="2023-12-03T01:42:32.159" v="63" actId="26606"/>
          <ac:spMkLst>
            <pc:docMk/>
            <pc:sldMk cId="3438575416" sldId="258"/>
            <ac:spMk id="27" creationId="{B091B163-7D61-4891-ABCF-5C13D9C418D0}"/>
          </ac:spMkLst>
        </pc:spChg>
        <pc:spChg chg="add del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30" creationId="{2E17E911-875F-4DE5-8699-99D9F1805A5D}"/>
          </ac:spMkLst>
        </pc:spChg>
        <pc:spChg chg="add del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31" creationId="{CD9FE4EF-C4D8-49A0-B2FF-81D8DB7D8A24}"/>
          </ac:spMkLst>
        </pc:spChg>
        <pc:spChg chg="add del">
          <ac:chgData name="Neeta Hegde" userId="8656a8ff-bc79-473a-87c4-caf75192c7c0" providerId="ADAL" clId="{38791A9F-DA3C-4EB7-BDBC-76B8F21E44F9}" dt="2023-12-03T01:51:49.095" v="105"/>
          <ac:spMkLst>
            <pc:docMk/>
            <pc:sldMk cId="3438575416" sldId="258"/>
            <ac:spMk id="33" creationId="{2E442304-DDBD-4F7B-8017-36BCC863FB40}"/>
          </ac:spMkLst>
        </pc:spChg>
        <pc:spChg chg="add del">
          <ac:chgData name="Neeta Hegde" userId="8656a8ff-bc79-473a-87c4-caf75192c7c0" providerId="ADAL" clId="{38791A9F-DA3C-4EB7-BDBC-76B8F21E44F9}" dt="2023-12-03T01:51:49.095" v="105"/>
          <ac:spMkLst>
            <pc:docMk/>
            <pc:sldMk cId="3438575416" sldId="258"/>
            <ac:spMk id="35" creationId="{5E107275-3853-46FD-A241-DE4355A42675}"/>
          </ac:spMkLst>
        </pc:spChg>
        <pc:spChg chg="add del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37" creationId="{4300840D-0A0B-4512-BACA-B439D5B9C57C}"/>
          </ac:spMkLst>
        </pc:spChg>
        <pc:spChg chg="add del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39" creationId="{D2B78728-A580-49A7-84F9-6EF6F583ADE0}"/>
          </ac:spMkLst>
        </pc:spChg>
        <pc:spChg chg="add del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41" creationId="{38FAA1A1-D861-433F-88FA-1E9D6FD31D11}"/>
          </ac:spMkLst>
        </pc:spChg>
        <pc:spChg chg="add del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43" creationId="{8D71EDA1-87BF-4D5D-AB79-F346FD19278A}"/>
          </ac:spMkLst>
        </pc:spChg>
        <pc:spChg chg="add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48" creationId="{09588DA8-065E-4F6F-8EFD-43104AB2E0CF}"/>
          </ac:spMkLst>
        </pc:spChg>
        <pc:spChg chg="add del">
          <ac:chgData name="Neeta Hegde" userId="8656a8ff-bc79-473a-87c4-caf75192c7c0" providerId="ADAL" clId="{38791A9F-DA3C-4EB7-BDBC-76B8F21E44F9}" dt="2023-12-03T01:55:15.418" v="121" actId="26606"/>
          <ac:spMkLst>
            <pc:docMk/>
            <pc:sldMk cId="3438575416" sldId="258"/>
            <ac:spMk id="49" creationId="{BACC6370-2D7E-4714-9D71-7542949D7D5D}"/>
          </ac:spMkLst>
        </pc:spChg>
        <pc:spChg chg="add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50" creationId="{C4285719-470E-454C-AF62-8323075F1F5B}"/>
          </ac:spMkLst>
        </pc:spChg>
        <pc:spChg chg="add del">
          <ac:chgData name="Neeta Hegde" userId="8656a8ff-bc79-473a-87c4-caf75192c7c0" providerId="ADAL" clId="{38791A9F-DA3C-4EB7-BDBC-76B8F21E44F9}" dt="2023-12-03T01:55:15.418" v="121" actId="26606"/>
          <ac:spMkLst>
            <pc:docMk/>
            <pc:sldMk cId="3438575416" sldId="258"/>
            <ac:spMk id="51" creationId="{256B2C21-A230-48C0-8DF1-C46611373C44}"/>
          </ac:spMkLst>
        </pc:spChg>
        <pc:spChg chg="add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52" creationId="{CD9FE4EF-C4D8-49A0-B2FF-81D8DB7D8A24}"/>
          </ac:spMkLst>
        </pc:spChg>
        <pc:spChg chg="add del">
          <ac:chgData name="Neeta Hegde" userId="8656a8ff-bc79-473a-87c4-caf75192c7c0" providerId="ADAL" clId="{38791A9F-DA3C-4EB7-BDBC-76B8F21E44F9}" dt="2023-12-03T01:55:15.418" v="121" actId="26606"/>
          <ac:spMkLst>
            <pc:docMk/>
            <pc:sldMk cId="3438575416" sldId="258"/>
            <ac:spMk id="53" creationId="{3847E18C-932D-4C95-AABA-FEC7C9499AD7}"/>
          </ac:spMkLst>
        </pc:spChg>
        <pc:spChg chg="add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54" creationId="{4300840D-0A0B-4512-BACA-B439D5B9C57C}"/>
          </ac:spMkLst>
        </pc:spChg>
        <pc:spChg chg="add del">
          <ac:chgData name="Neeta Hegde" userId="8656a8ff-bc79-473a-87c4-caf75192c7c0" providerId="ADAL" clId="{38791A9F-DA3C-4EB7-BDBC-76B8F21E44F9}" dt="2023-12-03T01:55:15.418" v="121" actId="26606"/>
          <ac:spMkLst>
            <pc:docMk/>
            <pc:sldMk cId="3438575416" sldId="258"/>
            <ac:spMk id="55" creationId="{3150CB11-0C61-439E-910F-5787759E72A0}"/>
          </ac:spMkLst>
        </pc:spChg>
        <pc:spChg chg="add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56" creationId="{D2B78728-A580-49A7-84F9-6EF6F583ADE0}"/>
          </ac:spMkLst>
        </pc:spChg>
        <pc:spChg chg="add del">
          <ac:chgData name="Neeta Hegde" userId="8656a8ff-bc79-473a-87c4-caf75192c7c0" providerId="ADAL" clId="{38791A9F-DA3C-4EB7-BDBC-76B8F21E44F9}" dt="2023-12-03T01:55:15.418" v="121" actId="26606"/>
          <ac:spMkLst>
            <pc:docMk/>
            <pc:sldMk cId="3438575416" sldId="258"/>
            <ac:spMk id="57" creationId="{43F8A58B-5155-44CE-A5FF-7647B47D0A7A}"/>
          </ac:spMkLst>
        </pc:spChg>
        <pc:spChg chg="add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58" creationId="{38FAA1A1-D861-433F-88FA-1E9D6FD31D11}"/>
          </ac:spMkLst>
        </pc:spChg>
        <pc:spChg chg="add del">
          <ac:chgData name="Neeta Hegde" userId="8656a8ff-bc79-473a-87c4-caf75192c7c0" providerId="ADAL" clId="{38791A9F-DA3C-4EB7-BDBC-76B8F21E44F9}" dt="2023-12-03T01:55:15.418" v="121" actId="26606"/>
          <ac:spMkLst>
            <pc:docMk/>
            <pc:sldMk cId="3438575416" sldId="258"/>
            <ac:spMk id="59" creationId="{443F2ACA-E6D6-4028-82DD-F03C262D5DE6}"/>
          </ac:spMkLst>
        </pc:spChg>
        <pc:spChg chg="add">
          <ac:chgData name="Neeta Hegde" userId="8656a8ff-bc79-473a-87c4-caf75192c7c0" providerId="ADAL" clId="{38791A9F-DA3C-4EB7-BDBC-76B8F21E44F9}" dt="2023-12-03T01:55:15.428" v="122" actId="26606"/>
          <ac:spMkLst>
            <pc:docMk/>
            <pc:sldMk cId="3438575416" sldId="258"/>
            <ac:spMk id="60" creationId="{8D71EDA1-87BF-4D5D-AB79-F346FD19278A}"/>
          </ac:spMkLst>
        </pc:spChg>
        <pc:spChg chg="add mod">
          <ac:chgData name="Neeta Hegde" userId="8656a8ff-bc79-473a-87c4-caf75192c7c0" providerId="ADAL" clId="{38791A9F-DA3C-4EB7-BDBC-76B8F21E44F9}" dt="2023-12-03T17:36:27.072" v="942" actId="14100"/>
          <ac:spMkLst>
            <pc:docMk/>
            <pc:sldMk cId="3438575416" sldId="258"/>
            <ac:spMk id="61" creationId="{4CA598B8-B5FF-87BB-0538-06313E671849}"/>
          </ac:spMkLst>
        </pc:spChg>
        <pc:grpChg chg="add del">
          <ac:chgData name="Neeta Hegde" userId="8656a8ff-bc79-473a-87c4-caf75192c7c0" providerId="ADAL" clId="{38791A9F-DA3C-4EB7-BDBC-76B8F21E44F9}" dt="2023-12-03T01:42:32.159" v="63" actId="26606"/>
          <ac:grpSpMkLst>
            <pc:docMk/>
            <pc:sldMk cId="3438575416" sldId="258"/>
            <ac:grpSpMk id="29" creationId="{0474DF76-993E-44DE-AFB0-C416182ACECF}"/>
          </ac:grpSpMkLst>
        </pc:grpChg>
        <pc:graphicFrameChg chg="add del">
          <ac:chgData name="Neeta Hegde" userId="8656a8ff-bc79-473a-87c4-caf75192c7c0" providerId="ADAL" clId="{38791A9F-DA3C-4EB7-BDBC-76B8F21E44F9}" dt="2023-12-03T01:46:35.029" v="74" actId="26606"/>
          <ac:graphicFrameMkLst>
            <pc:docMk/>
            <pc:sldMk cId="3438575416" sldId="258"/>
            <ac:graphicFrameMk id="7" creationId="{28486BE7-83FA-680A-2D70-A51059ED7006}"/>
          </ac:graphicFrameMkLst>
        </pc:graphicFrameChg>
        <pc:graphicFrameChg chg="add del">
          <ac:chgData name="Neeta Hegde" userId="8656a8ff-bc79-473a-87c4-caf75192c7c0" providerId="ADAL" clId="{38791A9F-DA3C-4EB7-BDBC-76B8F21E44F9}" dt="2023-12-03T01:46:41.702" v="76" actId="26606"/>
          <ac:graphicFrameMkLst>
            <pc:docMk/>
            <pc:sldMk cId="3438575416" sldId="258"/>
            <ac:graphicFrameMk id="26" creationId="{70AC7DD2-F45F-793A-9FDB-7CF34E7C8B4A}"/>
          </ac:graphicFrameMkLst>
        </pc:graphicFrameChg>
        <pc:graphicFrameChg chg="add del mod modGraphic">
          <ac:chgData name="Neeta Hegde" userId="8656a8ff-bc79-473a-87c4-caf75192c7c0" providerId="ADAL" clId="{38791A9F-DA3C-4EB7-BDBC-76B8F21E44F9}" dt="2023-12-03T01:54:49.855" v="116" actId="478"/>
          <ac:graphicFrameMkLst>
            <pc:docMk/>
            <pc:sldMk cId="3438575416" sldId="258"/>
            <ac:graphicFrameMk id="28" creationId="{A43E6F48-DB9B-814F-77A8-1371D4E48A56}"/>
          </ac:graphicFrameMkLst>
        </pc:graphicFrameChg>
        <pc:graphicFrameChg chg="add del">
          <ac:chgData name="Neeta Hegde" userId="8656a8ff-bc79-473a-87c4-caf75192c7c0" providerId="ADAL" clId="{38791A9F-DA3C-4EB7-BDBC-76B8F21E44F9}" dt="2023-12-03T01:55:15.418" v="121" actId="26606"/>
          <ac:graphicFrameMkLst>
            <pc:docMk/>
            <pc:sldMk cId="3438575416" sldId="258"/>
            <ac:graphicFrameMk id="45" creationId="{1C295974-A897-A8A1-3357-116E765721E5}"/>
          </ac:graphicFrameMkLst>
        </pc:graphicFrameChg>
        <pc:picChg chg="del">
          <ac:chgData name="Neeta Hegde" userId="8656a8ff-bc79-473a-87c4-caf75192c7c0" providerId="ADAL" clId="{38791A9F-DA3C-4EB7-BDBC-76B8F21E44F9}" dt="2023-12-03T01:38:03.675" v="36" actId="478"/>
          <ac:picMkLst>
            <pc:docMk/>
            <pc:sldMk cId="3438575416" sldId="258"/>
            <ac:picMk id="6" creationId="{2552DD71-294E-1FD5-02B7-582CEFF3912F}"/>
          </ac:picMkLst>
        </pc:picChg>
        <pc:picChg chg="add mod">
          <ac:chgData name="Neeta Hegde" userId="8656a8ff-bc79-473a-87c4-caf75192c7c0" providerId="ADAL" clId="{38791A9F-DA3C-4EB7-BDBC-76B8F21E44F9}" dt="2023-12-03T17:36:23.257" v="941" actId="1076"/>
          <ac:picMkLst>
            <pc:docMk/>
            <pc:sldMk cId="3438575416" sldId="258"/>
            <ac:picMk id="2050" creationId="{3D7342F2-E12C-84C7-DF70-6E48FCB61BEB}"/>
          </ac:picMkLst>
        </pc:picChg>
        <pc:cxnChg chg="add del">
          <ac:chgData name="Neeta Hegde" userId="8656a8ff-bc79-473a-87c4-caf75192c7c0" providerId="ADAL" clId="{38791A9F-DA3C-4EB7-BDBC-76B8F21E44F9}" dt="2023-12-03T01:42:32.159" v="63" actId="26606"/>
          <ac:cxnSpMkLst>
            <pc:docMk/>
            <pc:sldMk cId="3438575416" sldId="258"/>
            <ac:cxnSpMk id="34" creationId="{C49DA8F6-BCC1-4447-B54C-57856834B94B}"/>
          </ac:cxnSpMkLst>
        </pc:cxnChg>
      </pc:sldChg>
      <pc:sldChg chg="delSp del mod">
        <pc:chgData name="Neeta Hegde" userId="8656a8ff-bc79-473a-87c4-caf75192c7c0" providerId="ADAL" clId="{38791A9F-DA3C-4EB7-BDBC-76B8F21E44F9}" dt="2023-12-03T01:57:13.027" v="144" actId="47"/>
        <pc:sldMkLst>
          <pc:docMk/>
          <pc:sldMk cId="4073112242" sldId="259"/>
        </pc:sldMkLst>
        <pc:picChg chg="del">
          <ac:chgData name="Neeta Hegde" userId="8656a8ff-bc79-473a-87c4-caf75192c7c0" providerId="ADAL" clId="{38791A9F-DA3C-4EB7-BDBC-76B8F21E44F9}" dt="2023-12-03T01:56:45.458" v="140" actId="478"/>
          <ac:picMkLst>
            <pc:docMk/>
            <pc:sldMk cId="4073112242" sldId="259"/>
            <ac:picMk id="6" creationId="{D240C948-82FF-4AE8-0FE8-8FD07B39E75A}"/>
          </ac:picMkLst>
        </pc:picChg>
      </pc:sldChg>
      <pc:sldChg chg="addSp delSp modSp mod setBg setClrOvrMap">
        <pc:chgData name="Neeta Hegde" userId="8656a8ff-bc79-473a-87c4-caf75192c7c0" providerId="ADAL" clId="{38791A9F-DA3C-4EB7-BDBC-76B8F21E44F9}" dt="2023-12-03T02:06:45.379" v="240" actId="113"/>
        <pc:sldMkLst>
          <pc:docMk/>
          <pc:sldMk cId="3701128239" sldId="260"/>
        </pc:sldMkLst>
        <pc:spChg chg="mod ord">
          <ac:chgData name="Neeta Hegde" userId="8656a8ff-bc79-473a-87c4-caf75192c7c0" providerId="ADAL" clId="{38791A9F-DA3C-4EB7-BDBC-76B8F21E44F9}" dt="2023-12-03T02:06:45.379" v="240" actId="113"/>
          <ac:spMkLst>
            <pc:docMk/>
            <pc:sldMk cId="3701128239" sldId="260"/>
            <ac:spMk id="67" creationId="{2141FADD-D679-03F3-53CA-BD0B6794C316}"/>
          </ac:spMkLst>
        </pc:spChg>
        <pc:spChg chg="add">
          <ac:chgData name="Neeta Hegde" userId="8656a8ff-bc79-473a-87c4-caf75192c7c0" providerId="ADAL" clId="{38791A9F-DA3C-4EB7-BDBC-76B8F21E44F9}" dt="2023-12-03T01:58:54.513" v="158" actId="26606"/>
          <ac:spMkLst>
            <pc:docMk/>
            <pc:sldMk cId="3701128239" sldId="260"/>
            <ac:spMk id="72" creationId="{9CB95732-565A-4D2C-A3AB-CC460C0D3826}"/>
          </ac:spMkLst>
        </pc:spChg>
        <pc:spChg chg="add">
          <ac:chgData name="Neeta Hegde" userId="8656a8ff-bc79-473a-87c4-caf75192c7c0" providerId="ADAL" clId="{38791A9F-DA3C-4EB7-BDBC-76B8F21E44F9}" dt="2023-12-03T01:58:54.513" v="158" actId="26606"/>
          <ac:spMkLst>
            <pc:docMk/>
            <pc:sldMk cId="3701128239" sldId="260"/>
            <ac:spMk id="74" creationId="{77F1AF47-AE98-4034-BD91-1976FA4D9C4C}"/>
          </ac:spMkLst>
        </pc:spChg>
        <pc:spChg chg="add">
          <ac:chgData name="Neeta Hegde" userId="8656a8ff-bc79-473a-87c4-caf75192c7c0" providerId="ADAL" clId="{38791A9F-DA3C-4EB7-BDBC-76B8F21E44F9}" dt="2023-12-03T01:58:54.513" v="158" actId="26606"/>
          <ac:spMkLst>
            <pc:docMk/>
            <pc:sldMk cId="3701128239" sldId="260"/>
            <ac:spMk id="76" creationId="{8EC0EE2B-2029-48DD-893D-F528E651B07D}"/>
          </ac:spMkLst>
        </pc:spChg>
        <pc:spChg chg="add">
          <ac:chgData name="Neeta Hegde" userId="8656a8ff-bc79-473a-87c4-caf75192c7c0" providerId="ADAL" clId="{38791A9F-DA3C-4EB7-BDBC-76B8F21E44F9}" dt="2023-12-03T01:58:54.513" v="158" actId="26606"/>
          <ac:spMkLst>
            <pc:docMk/>
            <pc:sldMk cId="3701128239" sldId="260"/>
            <ac:spMk id="78" creationId="{45AE1D08-1ED1-4F59-B42F-4D8EA33DC8C6}"/>
          </ac:spMkLst>
        </pc:spChg>
        <pc:spChg chg="add">
          <ac:chgData name="Neeta Hegde" userId="8656a8ff-bc79-473a-87c4-caf75192c7c0" providerId="ADAL" clId="{38791A9F-DA3C-4EB7-BDBC-76B8F21E44F9}" dt="2023-12-03T01:58:54.513" v="158" actId="26606"/>
          <ac:spMkLst>
            <pc:docMk/>
            <pc:sldMk cId="3701128239" sldId="260"/>
            <ac:spMk id="80" creationId="{9A79B912-88EA-4640-BDEB-51B3B11A026A}"/>
          </ac:spMkLst>
        </pc:spChg>
        <pc:picChg chg="add mod">
          <ac:chgData name="Neeta Hegde" userId="8656a8ff-bc79-473a-87c4-caf75192c7c0" providerId="ADAL" clId="{38791A9F-DA3C-4EB7-BDBC-76B8F21E44F9}" dt="2023-12-03T02:01:23.843" v="177" actId="1076"/>
          <ac:picMkLst>
            <pc:docMk/>
            <pc:sldMk cId="3701128239" sldId="260"/>
            <ac:picMk id="4" creationId="{D7173D75-02AF-4629-C547-EF43BF77AE3A}"/>
          </ac:picMkLst>
        </pc:picChg>
        <pc:picChg chg="add mod">
          <ac:chgData name="Neeta Hegde" userId="8656a8ff-bc79-473a-87c4-caf75192c7c0" providerId="ADAL" clId="{38791A9F-DA3C-4EB7-BDBC-76B8F21E44F9}" dt="2023-12-03T02:01:06.254" v="173" actId="14100"/>
          <ac:picMkLst>
            <pc:docMk/>
            <pc:sldMk cId="3701128239" sldId="260"/>
            <ac:picMk id="6" creationId="{81E0B740-CE35-2B0A-2D55-51046D7E88CA}"/>
          </ac:picMkLst>
        </pc:picChg>
        <pc:picChg chg="mod">
          <ac:chgData name="Neeta Hegde" userId="8656a8ff-bc79-473a-87c4-caf75192c7c0" providerId="ADAL" clId="{38791A9F-DA3C-4EB7-BDBC-76B8F21E44F9}" dt="2023-12-03T01:59:25.209" v="164" actId="14100"/>
          <ac:picMkLst>
            <pc:docMk/>
            <pc:sldMk cId="3701128239" sldId="260"/>
            <ac:picMk id="56" creationId="{15F5CC9A-0D60-CE28-2C0E-031A724C312C}"/>
          </ac:picMkLst>
        </pc:picChg>
        <pc:picChg chg="del mod">
          <ac:chgData name="Neeta Hegde" userId="8656a8ff-bc79-473a-87c4-caf75192c7c0" providerId="ADAL" clId="{38791A9F-DA3C-4EB7-BDBC-76B8F21E44F9}" dt="2023-12-03T01:59:11.019" v="162" actId="478"/>
          <ac:picMkLst>
            <pc:docMk/>
            <pc:sldMk cId="3701128239" sldId="260"/>
            <ac:picMk id="59" creationId="{B67A87FC-CBE2-38A9-AAA8-CBB0CC5B5236}"/>
          </ac:picMkLst>
        </pc:picChg>
        <pc:picChg chg="del mod ord">
          <ac:chgData name="Neeta Hegde" userId="8656a8ff-bc79-473a-87c4-caf75192c7c0" providerId="ADAL" clId="{38791A9F-DA3C-4EB7-BDBC-76B8F21E44F9}" dt="2023-12-03T01:59:09.424" v="161" actId="478"/>
          <ac:picMkLst>
            <pc:docMk/>
            <pc:sldMk cId="3701128239" sldId="260"/>
            <ac:picMk id="63" creationId="{3C90D0DF-059F-2067-AB4B-70FFD9E8A39E}"/>
          </ac:picMkLst>
        </pc:picChg>
      </pc:sldChg>
      <pc:sldChg chg="modSp del setBg">
        <pc:chgData name="Neeta Hegde" userId="8656a8ff-bc79-473a-87c4-caf75192c7c0" providerId="ADAL" clId="{38791A9F-DA3C-4EB7-BDBC-76B8F21E44F9}" dt="2023-12-03T02:06:05.069" v="234" actId="47"/>
        <pc:sldMkLst>
          <pc:docMk/>
          <pc:sldMk cId="3267321555" sldId="261"/>
        </pc:sldMkLst>
        <pc:spChg chg="mod">
          <ac:chgData name="Neeta Hegde" userId="8656a8ff-bc79-473a-87c4-caf75192c7c0" providerId="ADAL" clId="{38791A9F-DA3C-4EB7-BDBC-76B8F21E44F9}" dt="2023-12-03T02:01:47.906" v="178"/>
          <ac:spMkLst>
            <pc:docMk/>
            <pc:sldMk cId="3267321555" sldId="261"/>
            <ac:spMk id="2" creationId="{E82F0FD0-764B-7774-A0B6-EF2FE62EF75F}"/>
          </ac:spMkLst>
        </pc:spChg>
      </pc:sldChg>
      <pc:sldChg chg="modSp">
        <pc:chgData name="Neeta Hegde" userId="8656a8ff-bc79-473a-87c4-caf75192c7c0" providerId="ADAL" clId="{38791A9F-DA3C-4EB7-BDBC-76B8F21E44F9}" dt="2023-12-03T01:51:49.095" v="105"/>
        <pc:sldMkLst>
          <pc:docMk/>
          <pc:sldMk cId="184799516" sldId="262"/>
        </pc:sldMkLst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184799516" sldId="262"/>
            <ac:spMk id="2" creationId="{5150AFDE-25DB-1746-D8BE-E94053B46F3D}"/>
          </ac:spMkLst>
        </pc:spChg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184799516" sldId="262"/>
            <ac:spMk id="3" creationId="{5FD33D2E-7CB0-8017-EC78-6B741E5E4592}"/>
          </ac:spMkLst>
        </pc:spChg>
      </pc:sldChg>
      <pc:sldChg chg="modSp">
        <pc:chgData name="Neeta Hegde" userId="8656a8ff-bc79-473a-87c4-caf75192c7c0" providerId="ADAL" clId="{38791A9F-DA3C-4EB7-BDBC-76B8F21E44F9}" dt="2023-12-03T01:51:49.095" v="105"/>
        <pc:sldMkLst>
          <pc:docMk/>
          <pc:sldMk cId="3019440986" sldId="265"/>
        </pc:sldMkLst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3019440986" sldId="265"/>
            <ac:spMk id="2" creationId="{CE64A79A-69C7-902F-AF22-BE1123B851A8}"/>
          </ac:spMkLst>
        </pc:spChg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3019440986" sldId="265"/>
            <ac:spMk id="3" creationId="{1D868164-A5BA-E814-9383-7FABB082C039}"/>
          </ac:spMkLst>
        </pc:spChg>
      </pc:sldChg>
      <pc:sldChg chg="modSp">
        <pc:chgData name="Neeta Hegde" userId="8656a8ff-bc79-473a-87c4-caf75192c7c0" providerId="ADAL" clId="{38791A9F-DA3C-4EB7-BDBC-76B8F21E44F9}" dt="2023-12-03T01:51:49.095" v="105"/>
        <pc:sldMkLst>
          <pc:docMk/>
          <pc:sldMk cId="42991294" sldId="267"/>
        </pc:sldMkLst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42991294" sldId="267"/>
            <ac:spMk id="2" creationId="{21A3A7B8-AF8A-9F19-414D-9EFD04EDFC6A}"/>
          </ac:spMkLst>
        </pc:spChg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42991294" sldId="267"/>
            <ac:spMk id="3" creationId="{85B38038-F768-9B19-2265-303901D07733}"/>
          </ac:spMkLst>
        </pc:spChg>
      </pc:sldChg>
      <pc:sldChg chg="modSp">
        <pc:chgData name="Neeta Hegde" userId="8656a8ff-bc79-473a-87c4-caf75192c7c0" providerId="ADAL" clId="{38791A9F-DA3C-4EB7-BDBC-76B8F21E44F9}" dt="2023-12-03T01:51:49.095" v="105"/>
        <pc:sldMkLst>
          <pc:docMk/>
          <pc:sldMk cId="2529959518" sldId="268"/>
        </pc:sldMkLst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2529959518" sldId="268"/>
            <ac:spMk id="2" creationId="{28E42A04-2BBF-0461-C40C-CD0878158F07}"/>
          </ac:spMkLst>
        </pc:spChg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2529959518" sldId="268"/>
            <ac:spMk id="3" creationId="{33684140-725C-FBD9-52E8-1DE5265583C8}"/>
          </ac:spMkLst>
        </pc:spChg>
      </pc:sldChg>
      <pc:sldChg chg="modSp">
        <pc:chgData name="Neeta Hegde" userId="8656a8ff-bc79-473a-87c4-caf75192c7c0" providerId="ADAL" clId="{38791A9F-DA3C-4EB7-BDBC-76B8F21E44F9}" dt="2023-12-03T01:51:49.095" v="105"/>
        <pc:sldMkLst>
          <pc:docMk/>
          <pc:sldMk cId="3645309830" sldId="269"/>
        </pc:sldMkLst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3645309830" sldId="269"/>
            <ac:spMk id="2" creationId="{BD220D84-90CA-6FDC-ED0D-8D3F5AE485DF}"/>
          </ac:spMkLst>
        </pc:spChg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3645309830" sldId="269"/>
            <ac:spMk id="3" creationId="{0F8BE746-4AC4-EAD6-63B5-679413EB0ED9}"/>
          </ac:spMkLst>
        </pc:spChg>
      </pc:sldChg>
      <pc:sldChg chg="modSp">
        <pc:chgData name="Neeta Hegde" userId="8656a8ff-bc79-473a-87c4-caf75192c7c0" providerId="ADAL" clId="{38791A9F-DA3C-4EB7-BDBC-76B8F21E44F9}" dt="2023-12-03T01:51:49.095" v="105"/>
        <pc:sldMkLst>
          <pc:docMk/>
          <pc:sldMk cId="2287025908" sldId="270"/>
        </pc:sldMkLst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2287025908" sldId="270"/>
            <ac:spMk id="2" creationId="{3E13EAA7-6E57-93DA-019B-F6DC3B60F5C9}"/>
          </ac:spMkLst>
        </pc:spChg>
      </pc:sldChg>
      <pc:sldChg chg="modSp">
        <pc:chgData name="Neeta Hegde" userId="8656a8ff-bc79-473a-87c4-caf75192c7c0" providerId="ADAL" clId="{38791A9F-DA3C-4EB7-BDBC-76B8F21E44F9}" dt="2023-12-03T01:51:49.095" v="105"/>
        <pc:sldMkLst>
          <pc:docMk/>
          <pc:sldMk cId="604351598" sldId="271"/>
        </pc:sldMkLst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604351598" sldId="271"/>
            <ac:spMk id="2" creationId="{994DA1C1-DFE5-65E8-0BE8-DC4C1A9DAA83}"/>
          </ac:spMkLst>
        </pc:spChg>
        <pc:spChg chg="mod">
          <ac:chgData name="Neeta Hegde" userId="8656a8ff-bc79-473a-87c4-caf75192c7c0" providerId="ADAL" clId="{38791A9F-DA3C-4EB7-BDBC-76B8F21E44F9}" dt="2023-12-03T01:51:49.095" v="105"/>
          <ac:spMkLst>
            <pc:docMk/>
            <pc:sldMk cId="604351598" sldId="271"/>
            <ac:spMk id="3" creationId="{D5F7737F-23F2-28EA-D4A4-BA24555D4219}"/>
          </ac:spMkLst>
        </pc:spChg>
      </pc:sldChg>
      <pc:sldChg chg="addSp delSp modSp new del mod">
        <pc:chgData name="Neeta Hegde" userId="8656a8ff-bc79-473a-87c4-caf75192c7c0" providerId="ADAL" clId="{38791A9F-DA3C-4EB7-BDBC-76B8F21E44F9}" dt="2023-12-03T01:55:30.070" v="124" actId="47"/>
        <pc:sldMkLst>
          <pc:docMk/>
          <pc:sldMk cId="1884919542" sldId="272"/>
        </pc:sldMkLst>
        <pc:spChg chg="del">
          <ac:chgData name="Neeta Hegde" userId="8656a8ff-bc79-473a-87c4-caf75192c7c0" providerId="ADAL" clId="{38791A9F-DA3C-4EB7-BDBC-76B8F21E44F9}" dt="2023-12-03T01:51:06.851" v="98" actId="478"/>
          <ac:spMkLst>
            <pc:docMk/>
            <pc:sldMk cId="1884919542" sldId="272"/>
            <ac:spMk id="2" creationId="{F666DF3D-2E59-E85B-1F36-F25B3B1424A9}"/>
          </ac:spMkLst>
        </pc:spChg>
        <pc:spChg chg="del">
          <ac:chgData name="Neeta Hegde" userId="8656a8ff-bc79-473a-87c4-caf75192c7c0" providerId="ADAL" clId="{38791A9F-DA3C-4EB7-BDBC-76B8F21E44F9}" dt="2023-12-03T01:51:10.309" v="99" actId="478"/>
          <ac:spMkLst>
            <pc:docMk/>
            <pc:sldMk cId="1884919542" sldId="272"/>
            <ac:spMk id="3" creationId="{3A3867D7-175E-5B65-71E2-98F1C670897A}"/>
          </ac:spMkLst>
        </pc:spChg>
        <pc:spChg chg="add del mod">
          <ac:chgData name="Neeta Hegde" userId="8656a8ff-bc79-473a-87c4-caf75192c7c0" providerId="ADAL" clId="{38791A9F-DA3C-4EB7-BDBC-76B8F21E44F9}" dt="2023-12-03T01:53:50.316" v="110" actId="478"/>
          <ac:spMkLst>
            <pc:docMk/>
            <pc:sldMk cId="1884919542" sldId="272"/>
            <ac:spMk id="4" creationId="{67449BB5-05C2-373B-A080-F8A14A6EACBD}"/>
          </ac:spMkLst>
        </pc:spChg>
        <pc:spChg chg="add del mod">
          <ac:chgData name="Neeta Hegde" userId="8656a8ff-bc79-473a-87c4-caf75192c7c0" providerId="ADAL" clId="{38791A9F-DA3C-4EB7-BDBC-76B8F21E44F9}" dt="2023-12-03T01:53:59.615" v="112"/>
          <ac:spMkLst>
            <pc:docMk/>
            <pc:sldMk cId="1884919542" sldId="272"/>
            <ac:spMk id="5" creationId="{DFED745E-292D-19FF-99BD-B90CB6244000}"/>
          </ac:spMkLst>
        </pc:spChg>
        <pc:spChg chg="add mod">
          <ac:chgData name="Neeta Hegde" userId="8656a8ff-bc79-473a-87c4-caf75192c7c0" providerId="ADAL" clId="{38791A9F-DA3C-4EB7-BDBC-76B8F21E44F9}" dt="2023-12-03T01:54:02.506" v="113"/>
          <ac:spMkLst>
            <pc:docMk/>
            <pc:sldMk cId="1884919542" sldId="272"/>
            <ac:spMk id="6" creationId="{7DABD37B-BB3D-7E9F-1783-C95181FF85A3}"/>
          </ac:spMkLst>
        </pc:spChg>
      </pc:sldChg>
      <pc:sldChg chg="addSp delSp modSp add mod setBg delDesignElem">
        <pc:chgData name="Neeta Hegde" userId="8656a8ff-bc79-473a-87c4-caf75192c7c0" providerId="ADAL" clId="{38791A9F-DA3C-4EB7-BDBC-76B8F21E44F9}" dt="2023-12-03T15:46:38.948" v="926" actId="1076"/>
        <pc:sldMkLst>
          <pc:docMk/>
          <pc:sldMk cId="3591439782" sldId="272"/>
        </pc:sldMkLst>
        <pc:spChg chg="mod">
          <ac:chgData name="Neeta Hegde" userId="8656a8ff-bc79-473a-87c4-caf75192c7c0" providerId="ADAL" clId="{38791A9F-DA3C-4EB7-BDBC-76B8F21E44F9}" dt="2023-12-03T02:07:19.672" v="248" actId="122"/>
          <ac:spMkLst>
            <pc:docMk/>
            <pc:sldMk cId="3591439782" sldId="272"/>
            <ac:spMk id="2" creationId="{306E04DB-87F7-A532-6E99-2DC3DB2B8807}"/>
          </ac:spMkLst>
        </pc:spChg>
        <pc:spChg chg="mod">
          <ac:chgData name="Neeta Hegde" userId="8656a8ff-bc79-473a-87c4-caf75192c7c0" providerId="ADAL" clId="{38791A9F-DA3C-4EB7-BDBC-76B8F21E44F9}" dt="2023-12-03T01:58:15.032" v="155" actId="1076"/>
          <ac:spMkLst>
            <pc:docMk/>
            <pc:sldMk cId="3591439782" sldId="272"/>
            <ac:spMk id="3" creationId="{521563AC-287B-4733-CF59-84625000339A}"/>
          </ac:spMkLst>
        </pc:spChg>
        <pc:spChg chg="add">
          <ac:chgData name="Neeta Hegde" userId="8656a8ff-bc79-473a-87c4-caf75192c7c0" providerId="ADAL" clId="{38791A9F-DA3C-4EB7-BDBC-76B8F21E44F9}" dt="2023-12-03T01:57:09.767" v="143" actId="26606"/>
          <ac:spMkLst>
            <pc:docMk/>
            <pc:sldMk cId="3591439782" sldId="272"/>
            <ac:spMk id="9" creationId="{C4285719-470E-454C-AF62-8323075F1F5B}"/>
          </ac:spMkLst>
        </pc:spChg>
        <pc:spChg chg="add">
          <ac:chgData name="Neeta Hegde" userId="8656a8ff-bc79-473a-87c4-caf75192c7c0" providerId="ADAL" clId="{38791A9F-DA3C-4EB7-BDBC-76B8F21E44F9}" dt="2023-12-03T01:57:09.767" v="143" actId="26606"/>
          <ac:spMkLst>
            <pc:docMk/>
            <pc:sldMk cId="3591439782" sldId="272"/>
            <ac:spMk id="11" creationId="{CD9FE4EF-C4D8-49A0-B2FF-81D8DB7D8A24}"/>
          </ac:spMkLst>
        </pc:spChg>
        <pc:spChg chg="add">
          <ac:chgData name="Neeta Hegde" userId="8656a8ff-bc79-473a-87c4-caf75192c7c0" providerId="ADAL" clId="{38791A9F-DA3C-4EB7-BDBC-76B8F21E44F9}" dt="2023-12-03T01:57:09.767" v="143" actId="26606"/>
          <ac:spMkLst>
            <pc:docMk/>
            <pc:sldMk cId="3591439782" sldId="272"/>
            <ac:spMk id="13" creationId="{4300840D-0A0B-4512-BACA-B439D5B9C57C}"/>
          </ac:spMkLst>
        </pc:spChg>
        <pc:spChg chg="add">
          <ac:chgData name="Neeta Hegde" userId="8656a8ff-bc79-473a-87c4-caf75192c7c0" providerId="ADAL" clId="{38791A9F-DA3C-4EB7-BDBC-76B8F21E44F9}" dt="2023-12-03T01:57:09.767" v="143" actId="26606"/>
          <ac:spMkLst>
            <pc:docMk/>
            <pc:sldMk cId="3591439782" sldId="272"/>
            <ac:spMk id="15" creationId="{D2B78728-A580-49A7-84F9-6EF6F583ADE0}"/>
          </ac:spMkLst>
        </pc:spChg>
        <pc:spChg chg="add">
          <ac:chgData name="Neeta Hegde" userId="8656a8ff-bc79-473a-87c4-caf75192c7c0" providerId="ADAL" clId="{38791A9F-DA3C-4EB7-BDBC-76B8F21E44F9}" dt="2023-12-03T01:57:09.767" v="143" actId="26606"/>
          <ac:spMkLst>
            <pc:docMk/>
            <pc:sldMk cId="3591439782" sldId="272"/>
            <ac:spMk id="17" creationId="{38FAA1A1-D861-433F-88FA-1E9D6FD31D11}"/>
          </ac:spMkLst>
        </pc:spChg>
        <pc:spChg chg="add">
          <ac:chgData name="Neeta Hegde" userId="8656a8ff-bc79-473a-87c4-caf75192c7c0" providerId="ADAL" clId="{38791A9F-DA3C-4EB7-BDBC-76B8F21E44F9}" dt="2023-12-03T01:57:09.767" v="143" actId="26606"/>
          <ac:spMkLst>
            <pc:docMk/>
            <pc:sldMk cId="3591439782" sldId="272"/>
            <ac:spMk id="19" creationId="{8D71EDA1-87BF-4D5D-AB79-F346FD19278A}"/>
          </ac:spMkLst>
        </pc:spChg>
        <pc:spChg chg="del">
          <ac:chgData name="Neeta Hegde" userId="8656a8ff-bc79-473a-87c4-caf75192c7c0" providerId="ADAL" clId="{38791A9F-DA3C-4EB7-BDBC-76B8F21E44F9}" dt="2023-12-03T01:57:06.496" v="142"/>
          <ac:spMkLst>
            <pc:docMk/>
            <pc:sldMk cId="3591439782" sldId="272"/>
            <ac:spMk id="20" creationId="{44CC594A-A820-450F-B363-C19201FCFEC6}"/>
          </ac:spMkLst>
        </pc:spChg>
        <pc:spChg chg="del">
          <ac:chgData name="Neeta Hegde" userId="8656a8ff-bc79-473a-87c4-caf75192c7c0" providerId="ADAL" clId="{38791A9F-DA3C-4EB7-BDBC-76B8F21E44F9}" dt="2023-12-03T01:57:06.496" v="142"/>
          <ac:spMkLst>
            <pc:docMk/>
            <pc:sldMk cId="3591439782" sldId="272"/>
            <ac:spMk id="22" creationId="{59FAB3DA-E9ED-4574-ABCC-378BC0FF1BBC}"/>
          </ac:spMkLst>
        </pc:spChg>
        <pc:spChg chg="del">
          <ac:chgData name="Neeta Hegde" userId="8656a8ff-bc79-473a-87c4-caf75192c7c0" providerId="ADAL" clId="{38791A9F-DA3C-4EB7-BDBC-76B8F21E44F9}" dt="2023-12-03T01:57:06.496" v="142"/>
          <ac:spMkLst>
            <pc:docMk/>
            <pc:sldMk cId="3591439782" sldId="272"/>
            <ac:spMk id="24" creationId="{53B8D6B0-55D6-48DC-86D8-FD95D5F118AB}"/>
          </ac:spMkLst>
        </pc:spChg>
        <pc:picChg chg="add mod">
          <ac:chgData name="Neeta Hegde" userId="8656a8ff-bc79-473a-87c4-caf75192c7c0" providerId="ADAL" clId="{38791A9F-DA3C-4EB7-BDBC-76B8F21E44F9}" dt="2023-12-03T15:46:38.948" v="926" actId="1076"/>
          <ac:picMkLst>
            <pc:docMk/>
            <pc:sldMk cId="3591439782" sldId="272"/>
            <ac:picMk id="4" creationId="{C2CAD727-27BE-51B7-EFC3-7FFD767189E7}"/>
          </ac:picMkLst>
        </pc:picChg>
        <pc:picChg chg="mod">
          <ac:chgData name="Neeta Hegde" userId="8656a8ff-bc79-473a-87c4-caf75192c7c0" providerId="ADAL" clId="{38791A9F-DA3C-4EB7-BDBC-76B8F21E44F9}" dt="2023-12-03T01:57:55.300" v="152" actId="1076"/>
          <ac:picMkLst>
            <pc:docMk/>
            <pc:sldMk cId="3591439782" sldId="272"/>
            <ac:picMk id="4" creationId="{F230054A-7E25-0905-D0F2-7A3554D3E1F5}"/>
          </ac:picMkLst>
        </pc:picChg>
        <pc:picChg chg="add del mod">
          <ac:chgData name="Neeta Hegde" userId="8656a8ff-bc79-473a-87c4-caf75192c7c0" providerId="ADAL" clId="{38791A9F-DA3C-4EB7-BDBC-76B8F21E44F9}" dt="2023-12-03T15:45:44.031" v="924" actId="478"/>
          <ac:picMkLst>
            <pc:docMk/>
            <pc:sldMk cId="3591439782" sldId="272"/>
            <ac:picMk id="1026" creationId="{E1175E2A-46EE-52FC-39D9-34B2163E551B}"/>
          </ac:picMkLst>
        </pc:picChg>
      </pc:sldChg>
      <pc:sldChg chg="addSp delSp modSp add mod ord setBg delDesignElem">
        <pc:chgData name="Neeta Hegde" userId="8656a8ff-bc79-473a-87c4-caf75192c7c0" providerId="ADAL" clId="{38791A9F-DA3C-4EB7-BDBC-76B8F21E44F9}" dt="2023-12-03T02:07:10.472" v="246" actId="113"/>
        <pc:sldMkLst>
          <pc:docMk/>
          <pc:sldMk cId="537556852" sldId="273"/>
        </pc:sldMkLst>
        <pc:spChg chg="add del mod">
          <ac:chgData name="Neeta Hegde" userId="8656a8ff-bc79-473a-87c4-caf75192c7c0" providerId="ADAL" clId="{38791A9F-DA3C-4EB7-BDBC-76B8F21E44F9}" dt="2023-12-03T02:03:13.114" v="186"/>
          <ac:spMkLst>
            <pc:docMk/>
            <pc:sldMk cId="537556852" sldId="273"/>
            <ac:spMk id="2" creationId="{251E2BB0-E431-1912-A991-3BCACABDA15A}"/>
          </ac:spMkLst>
        </pc:spChg>
        <pc:spChg chg="add del mod">
          <ac:chgData name="Neeta Hegde" userId="8656a8ff-bc79-473a-87c4-caf75192c7c0" providerId="ADAL" clId="{38791A9F-DA3C-4EB7-BDBC-76B8F21E44F9}" dt="2023-12-03T02:03:13.114" v="186"/>
          <ac:spMkLst>
            <pc:docMk/>
            <pc:sldMk cId="537556852" sldId="273"/>
            <ac:spMk id="3" creationId="{F699E88C-DA89-C628-F555-EE53AAEC561F}"/>
          </ac:spMkLst>
        </pc:spChg>
        <pc:spChg chg="mod">
          <ac:chgData name="Neeta Hegde" userId="8656a8ff-bc79-473a-87c4-caf75192c7c0" providerId="ADAL" clId="{38791A9F-DA3C-4EB7-BDBC-76B8F21E44F9}" dt="2023-12-03T02:07:10.472" v="246" actId="113"/>
          <ac:spMkLst>
            <pc:docMk/>
            <pc:sldMk cId="537556852" sldId="273"/>
            <ac:spMk id="4" creationId="{BF7DC5EA-1AF6-E0B1-0D4C-DA1F074A3759}"/>
          </ac:spMkLst>
        </pc:spChg>
        <pc:spChg chg="add del mod">
          <ac:chgData name="Neeta Hegde" userId="8656a8ff-bc79-473a-87c4-caf75192c7c0" providerId="ADAL" clId="{38791A9F-DA3C-4EB7-BDBC-76B8F21E44F9}" dt="2023-12-03T02:03:13.114" v="186"/>
          <ac:spMkLst>
            <pc:docMk/>
            <pc:sldMk cId="537556852" sldId="273"/>
            <ac:spMk id="5" creationId="{D3A315BB-3E3A-D191-7CC9-35B6C3985097}"/>
          </ac:spMkLst>
        </pc:spChg>
        <pc:spChg chg="add del mod">
          <ac:chgData name="Neeta Hegde" userId="8656a8ff-bc79-473a-87c4-caf75192c7c0" providerId="ADAL" clId="{38791A9F-DA3C-4EB7-BDBC-76B8F21E44F9}" dt="2023-12-03T02:03:13.114" v="186"/>
          <ac:spMkLst>
            <pc:docMk/>
            <pc:sldMk cId="537556852" sldId="273"/>
            <ac:spMk id="6" creationId="{FBF5F089-1823-67C3-7AE3-9B7A8EC38172}"/>
          </ac:spMkLst>
        </pc:spChg>
        <pc:spChg chg="add del mod">
          <ac:chgData name="Neeta Hegde" userId="8656a8ff-bc79-473a-87c4-caf75192c7c0" providerId="ADAL" clId="{38791A9F-DA3C-4EB7-BDBC-76B8F21E44F9}" dt="2023-12-03T02:03:26.233" v="188"/>
          <ac:spMkLst>
            <pc:docMk/>
            <pc:sldMk cId="537556852" sldId="273"/>
            <ac:spMk id="8" creationId="{5ED3A895-C476-726B-2FB1-BEC53597287F}"/>
          </ac:spMkLst>
        </pc:spChg>
        <pc:spChg chg="add del mod">
          <ac:chgData name="Neeta Hegde" userId="8656a8ff-bc79-473a-87c4-caf75192c7c0" providerId="ADAL" clId="{38791A9F-DA3C-4EB7-BDBC-76B8F21E44F9}" dt="2023-12-03T02:03:26.233" v="188"/>
          <ac:spMkLst>
            <pc:docMk/>
            <pc:sldMk cId="537556852" sldId="273"/>
            <ac:spMk id="9" creationId="{77B70530-2584-FD49-9116-A25580D8408E}"/>
          </ac:spMkLst>
        </pc:spChg>
        <pc:spChg chg="add del mod">
          <ac:chgData name="Neeta Hegde" userId="8656a8ff-bc79-473a-87c4-caf75192c7c0" providerId="ADAL" clId="{38791A9F-DA3C-4EB7-BDBC-76B8F21E44F9}" dt="2023-12-03T02:03:26.233" v="188"/>
          <ac:spMkLst>
            <pc:docMk/>
            <pc:sldMk cId="537556852" sldId="273"/>
            <ac:spMk id="10" creationId="{7DD524FA-7740-1FD7-45D9-587D5D766613}"/>
          </ac:spMkLst>
        </pc:spChg>
        <pc:spChg chg="add del mod">
          <ac:chgData name="Neeta Hegde" userId="8656a8ff-bc79-473a-87c4-caf75192c7c0" providerId="ADAL" clId="{38791A9F-DA3C-4EB7-BDBC-76B8F21E44F9}" dt="2023-12-03T02:03:26.233" v="188"/>
          <ac:spMkLst>
            <pc:docMk/>
            <pc:sldMk cId="537556852" sldId="273"/>
            <ac:spMk id="11" creationId="{9F2D26C5-A0CD-435A-CE12-D79AC9344C76}"/>
          </ac:spMkLst>
        </pc:spChg>
        <pc:spChg chg="add del mod">
          <ac:chgData name="Neeta Hegde" userId="8656a8ff-bc79-473a-87c4-caf75192c7c0" providerId="ADAL" clId="{38791A9F-DA3C-4EB7-BDBC-76B8F21E44F9}" dt="2023-12-03T02:03:39.639" v="190"/>
          <ac:spMkLst>
            <pc:docMk/>
            <pc:sldMk cId="537556852" sldId="273"/>
            <ac:spMk id="13" creationId="{A26717D3-EC44-44C3-FAD9-7D668C8713B6}"/>
          </ac:spMkLst>
        </pc:spChg>
        <pc:spChg chg="add del mod">
          <ac:chgData name="Neeta Hegde" userId="8656a8ff-bc79-473a-87c4-caf75192c7c0" providerId="ADAL" clId="{38791A9F-DA3C-4EB7-BDBC-76B8F21E44F9}" dt="2023-12-03T02:03:39.639" v="190"/>
          <ac:spMkLst>
            <pc:docMk/>
            <pc:sldMk cId="537556852" sldId="273"/>
            <ac:spMk id="14" creationId="{EB86DB63-30D0-326C-2B56-31CFE9969BFE}"/>
          </ac:spMkLst>
        </pc:spChg>
        <pc:spChg chg="add del mod">
          <ac:chgData name="Neeta Hegde" userId="8656a8ff-bc79-473a-87c4-caf75192c7c0" providerId="ADAL" clId="{38791A9F-DA3C-4EB7-BDBC-76B8F21E44F9}" dt="2023-12-03T02:03:39.639" v="190"/>
          <ac:spMkLst>
            <pc:docMk/>
            <pc:sldMk cId="537556852" sldId="273"/>
            <ac:spMk id="15" creationId="{64145055-D153-564E-10D3-271AB9D58225}"/>
          </ac:spMkLst>
        </pc:spChg>
        <pc:spChg chg="add del mod">
          <ac:chgData name="Neeta Hegde" userId="8656a8ff-bc79-473a-87c4-caf75192c7c0" providerId="ADAL" clId="{38791A9F-DA3C-4EB7-BDBC-76B8F21E44F9}" dt="2023-12-03T02:03:39.639" v="190"/>
          <ac:spMkLst>
            <pc:docMk/>
            <pc:sldMk cId="537556852" sldId="273"/>
            <ac:spMk id="16" creationId="{581B9E22-F66A-8985-61EE-4019C1D250B8}"/>
          </ac:spMkLst>
        </pc:spChg>
        <pc:spChg chg="add mod">
          <ac:chgData name="Neeta Hegde" userId="8656a8ff-bc79-473a-87c4-caf75192c7c0" providerId="ADAL" clId="{38791A9F-DA3C-4EB7-BDBC-76B8F21E44F9}" dt="2023-12-03T02:05:33.259" v="232" actId="113"/>
          <ac:spMkLst>
            <pc:docMk/>
            <pc:sldMk cId="537556852" sldId="273"/>
            <ac:spMk id="18" creationId="{495DA075-4567-02C0-2F49-3E83BFB2D9BF}"/>
          </ac:spMkLst>
        </pc:spChg>
        <pc:spChg chg="del">
          <ac:chgData name="Neeta Hegde" userId="8656a8ff-bc79-473a-87c4-caf75192c7c0" providerId="ADAL" clId="{38791A9F-DA3C-4EB7-BDBC-76B8F21E44F9}" dt="2023-12-03T02:02:09.275" v="180"/>
          <ac:spMkLst>
            <pc:docMk/>
            <pc:sldMk cId="537556852" sldId="273"/>
            <ac:spMk id="48" creationId="{09588DA8-065E-4F6F-8EFD-43104AB2E0CF}"/>
          </ac:spMkLst>
        </pc:spChg>
        <pc:spChg chg="del">
          <ac:chgData name="Neeta Hegde" userId="8656a8ff-bc79-473a-87c4-caf75192c7c0" providerId="ADAL" clId="{38791A9F-DA3C-4EB7-BDBC-76B8F21E44F9}" dt="2023-12-03T02:02:09.275" v="180"/>
          <ac:spMkLst>
            <pc:docMk/>
            <pc:sldMk cId="537556852" sldId="273"/>
            <ac:spMk id="50" creationId="{C4285719-470E-454C-AF62-8323075F1F5B}"/>
          </ac:spMkLst>
        </pc:spChg>
        <pc:spChg chg="del">
          <ac:chgData name="Neeta Hegde" userId="8656a8ff-bc79-473a-87c4-caf75192c7c0" providerId="ADAL" clId="{38791A9F-DA3C-4EB7-BDBC-76B8F21E44F9}" dt="2023-12-03T02:02:09.275" v="180"/>
          <ac:spMkLst>
            <pc:docMk/>
            <pc:sldMk cId="537556852" sldId="273"/>
            <ac:spMk id="52" creationId="{CD9FE4EF-C4D8-49A0-B2FF-81D8DB7D8A24}"/>
          </ac:spMkLst>
        </pc:spChg>
        <pc:spChg chg="del">
          <ac:chgData name="Neeta Hegde" userId="8656a8ff-bc79-473a-87c4-caf75192c7c0" providerId="ADAL" clId="{38791A9F-DA3C-4EB7-BDBC-76B8F21E44F9}" dt="2023-12-03T02:02:09.275" v="180"/>
          <ac:spMkLst>
            <pc:docMk/>
            <pc:sldMk cId="537556852" sldId="273"/>
            <ac:spMk id="54" creationId="{4300840D-0A0B-4512-BACA-B439D5B9C57C}"/>
          </ac:spMkLst>
        </pc:spChg>
        <pc:spChg chg="del">
          <ac:chgData name="Neeta Hegde" userId="8656a8ff-bc79-473a-87c4-caf75192c7c0" providerId="ADAL" clId="{38791A9F-DA3C-4EB7-BDBC-76B8F21E44F9}" dt="2023-12-03T02:02:09.275" v="180"/>
          <ac:spMkLst>
            <pc:docMk/>
            <pc:sldMk cId="537556852" sldId="273"/>
            <ac:spMk id="56" creationId="{D2B78728-A580-49A7-84F9-6EF6F583ADE0}"/>
          </ac:spMkLst>
        </pc:spChg>
        <pc:spChg chg="del">
          <ac:chgData name="Neeta Hegde" userId="8656a8ff-bc79-473a-87c4-caf75192c7c0" providerId="ADAL" clId="{38791A9F-DA3C-4EB7-BDBC-76B8F21E44F9}" dt="2023-12-03T02:02:09.275" v="180"/>
          <ac:spMkLst>
            <pc:docMk/>
            <pc:sldMk cId="537556852" sldId="273"/>
            <ac:spMk id="58" creationId="{38FAA1A1-D861-433F-88FA-1E9D6FD31D11}"/>
          </ac:spMkLst>
        </pc:spChg>
        <pc:spChg chg="del">
          <ac:chgData name="Neeta Hegde" userId="8656a8ff-bc79-473a-87c4-caf75192c7c0" providerId="ADAL" clId="{38791A9F-DA3C-4EB7-BDBC-76B8F21E44F9}" dt="2023-12-03T02:02:09.275" v="180"/>
          <ac:spMkLst>
            <pc:docMk/>
            <pc:sldMk cId="537556852" sldId="273"/>
            <ac:spMk id="60" creationId="{8D71EDA1-87BF-4D5D-AB79-F346FD19278A}"/>
          </ac:spMkLst>
        </pc:spChg>
        <pc:spChg chg="del mod">
          <ac:chgData name="Neeta Hegde" userId="8656a8ff-bc79-473a-87c4-caf75192c7c0" providerId="ADAL" clId="{38791A9F-DA3C-4EB7-BDBC-76B8F21E44F9}" dt="2023-12-03T02:03:10.054" v="184" actId="478"/>
          <ac:spMkLst>
            <pc:docMk/>
            <pc:sldMk cId="537556852" sldId="273"/>
            <ac:spMk id="61" creationId="{4CA598B8-B5FF-87BB-0538-06313E671849}"/>
          </ac:spMkLst>
        </pc:spChg>
        <pc:spChg chg="add del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66" creationId="{09588DA8-065E-4F6F-8EFD-43104AB2E0CF}"/>
          </ac:spMkLst>
        </pc:spChg>
        <pc:spChg chg="add del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68" creationId="{C4285719-470E-454C-AF62-8323075F1F5B}"/>
          </ac:spMkLst>
        </pc:spChg>
        <pc:spChg chg="add del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70" creationId="{CD9FE4EF-C4D8-49A0-B2FF-81D8DB7D8A24}"/>
          </ac:spMkLst>
        </pc:spChg>
        <pc:spChg chg="add del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72" creationId="{4300840D-0A0B-4512-BACA-B439D5B9C57C}"/>
          </ac:spMkLst>
        </pc:spChg>
        <pc:spChg chg="add del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74" creationId="{D2B78728-A580-49A7-84F9-6EF6F583ADE0}"/>
          </ac:spMkLst>
        </pc:spChg>
        <pc:spChg chg="add del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76" creationId="{38FAA1A1-D861-433F-88FA-1E9D6FD31D11}"/>
          </ac:spMkLst>
        </pc:spChg>
        <pc:spChg chg="add del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78" creationId="{8D71EDA1-87BF-4D5D-AB79-F346FD19278A}"/>
          </ac:spMkLst>
        </pc:spChg>
        <pc:spChg chg="add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83" creationId="{09588DA8-065E-4F6F-8EFD-43104AB2E0CF}"/>
          </ac:spMkLst>
        </pc:spChg>
        <pc:spChg chg="add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85" creationId="{C4285719-470E-454C-AF62-8323075F1F5B}"/>
          </ac:spMkLst>
        </pc:spChg>
        <pc:spChg chg="add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87" creationId="{CD9FE4EF-C4D8-49A0-B2FF-81D8DB7D8A24}"/>
          </ac:spMkLst>
        </pc:spChg>
        <pc:spChg chg="add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89" creationId="{4300840D-0A0B-4512-BACA-B439D5B9C57C}"/>
          </ac:spMkLst>
        </pc:spChg>
        <pc:spChg chg="add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91" creationId="{D2B78728-A580-49A7-84F9-6EF6F583ADE0}"/>
          </ac:spMkLst>
        </pc:spChg>
        <pc:spChg chg="add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93" creationId="{38FAA1A1-D861-433F-88FA-1E9D6FD31D11}"/>
          </ac:spMkLst>
        </pc:spChg>
        <pc:spChg chg="add">
          <ac:chgData name="Neeta Hegde" userId="8656a8ff-bc79-473a-87c4-caf75192c7c0" providerId="ADAL" clId="{38791A9F-DA3C-4EB7-BDBC-76B8F21E44F9}" dt="2023-12-03T02:03:49.629" v="193" actId="26606"/>
          <ac:spMkLst>
            <pc:docMk/>
            <pc:sldMk cId="537556852" sldId="273"/>
            <ac:spMk id="95" creationId="{8D71EDA1-87BF-4D5D-AB79-F346FD19278A}"/>
          </ac:spMkLst>
        </pc:spChg>
        <pc:picChg chg="add del mod">
          <ac:chgData name="Neeta Hegde" userId="8656a8ff-bc79-473a-87c4-caf75192c7c0" providerId="ADAL" clId="{38791A9F-DA3C-4EB7-BDBC-76B8F21E44F9}" dt="2023-12-03T02:03:13.114" v="186"/>
          <ac:picMkLst>
            <pc:docMk/>
            <pc:sldMk cId="537556852" sldId="273"/>
            <ac:picMk id="7" creationId="{1D7BD186-0F44-7133-032E-0DEA78E52F59}"/>
          </ac:picMkLst>
        </pc:picChg>
        <pc:picChg chg="add del mod">
          <ac:chgData name="Neeta Hegde" userId="8656a8ff-bc79-473a-87c4-caf75192c7c0" providerId="ADAL" clId="{38791A9F-DA3C-4EB7-BDBC-76B8F21E44F9}" dt="2023-12-03T02:03:26.233" v="188"/>
          <ac:picMkLst>
            <pc:docMk/>
            <pc:sldMk cId="537556852" sldId="273"/>
            <ac:picMk id="12" creationId="{15235CCA-0E11-C11A-3250-DF1EFA1A8EB5}"/>
          </ac:picMkLst>
        </pc:picChg>
        <pc:picChg chg="add del mod">
          <ac:chgData name="Neeta Hegde" userId="8656a8ff-bc79-473a-87c4-caf75192c7c0" providerId="ADAL" clId="{38791A9F-DA3C-4EB7-BDBC-76B8F21E44F9}" dt="2023-12-03T02:03:39.639" v="190"/>
          <ac:picMkLst>
            <pc:docMk/>
            <pc:sldMk cId="537556852" sldId="273"/>
            <ac:picMk id="17" creationId="{752DB25D-700A-F982-8FEA-D76B97D599B3}"/>
          </ac:picMkLst>
        </pc:picChg>
      </pc:sldChg>
    </pc:docChg>
  </pc:docChgLst>
  <pc:docChgLst>
    <pc:chgData name="Simran Handa" userId="S::shanda1@student.gsu.edu::19395c37-165d-49ec-aa74-b99e9737c264" providerId="AD" clId="Web-{F1E42BCA-2E26-B585-C467-22906FB8E72D}"/>
    <pc:docChg chg="addSld modSld">
      <pc:chgData name="Simran Handa" userId="S::shanda1@student.gsu.edu::19395c37-165d-49ec-aa74-b99e9737c264" providerId="AD" clId="Web-{F1E42BCA-2E26-B585-C467-22906FB8E72D}" dt="2023-12-03T14:33:23.244" v="53" actId="1076"/>
      <pc:docMkLst>
        <pc:docMk/>
      </pc:docMkLst>
      <pc:sldChg chg="modSp">
        <pc:chgData name="Simran Handa" userId="S::shanda1@student.gsu.edu::19395c37-165d-49ec-aa74-b99e9737c264" providerId="AD" clId="Web-{F1E42BCA-2E26-B585-C467-22906FB8E72D}" dt="2023-12-03T14:32:57.384" v="52" actId="14100"/>
        <pc:sldMkLst>
          <pc:docMk/>
          <pc:sldMk cId="1692502888" sldId="274"/>
        </pc:sldMkLst>
        <pc:spChg chg="mod">
          <ac:chgData name="Simran Handa" userId="S::shanda1@student.gsu.edu::19395c37-165d-49ec-aa74-b99e9737c264" providerId="AD" clId="Web-{F1E42BCA-2E26-B585-C467-22906FB8E72D}" dt="2023-12-03T14:32:57.384" v="52" actId="14100"/>
          <ac:spMkLst>
            <pc:docMk/>
            <pc:sldMk cId="1692502888" sldId="274"/>
            <ac:spMk id="4" creationId="{6C465EC3-13F0-B66C-7678-FF0497B4A0A6}"/>
          </ac:spMkLst>
        </pc:spChg>
      </pc:sldChg>
      <pc:sldChg chg="modSp">
        <pc:chgData name="Simran Handa" userId="S::shanda1@student.gsu.edu::19395c37-165d-49ec-aa74-b99e9737c264" providerId="AD" clId="Web-{F1E42BCA-2E26-B585-C467-22906FB8E72D}" dt="2023-12-03T14:33:23.244" v="53" actId="1076"/>
        <pc:sldMkLst>
          <pc:docMk/>
          <pc:sldMk cId="188864501" sldId="278"/>
        </pc:sldMkLst>
        <pc:spChg chg="mod">
          <ac:chgData name="Simran Handa" userId="S::shanda1@student.gsu.edu::19395c37-165d-49ec-aa74-b99e9737c264" providerId="AD" clId="Web-{F1E42BCA-2E26-B585-C467-22906FB8E72D}" dt="2023-12-03T14:33:23.244" v="53" actId="1076"/>
          <ac:spMkLst>
            <pc:docMk/>
            <pc:sldMk cId="188864501" sldId="278"/>
            <ac:spMk id="3" creationId="{AD0AE5C8-EEAD-C7FB-E53E-C7077FCE9693}"/>
          </ac:spMkLst>
        </pc:spChg>
      </pc:sldChg>
      <pc:sldChg chg="addSp modSp new mod setBg">
        <pc:chgData name="Simran Handa" userId="S::shanda1@student.gsu.edu::19395c37-165d-49ec-aa74-b99e9737c264" providerId="AD" clId="Web-{F1E42BCA-2E26-B585-C467-22906FB8E72D}" dt="2023-12-03T14:32:10.288" v="46" actId="14100"/>
        <pc:sldMkLst>
          <pc:docMk/>
          <pc:sldMk cId="1446658743" sldId="279"/>
        </pc:sldMkLst>
        <pc:spChg chg="mod">
          <ac:chgData name="Simran Handa" userId="S::shanda1@student.gsu.edu::19395c37-165d-49ec-aa74-b99e9737c264" providerId="AD" clId="Web-{F1E42BCA-2E26-B585-C467-22906FB8E72D}" dt="2023-12-03T14:29:06.813" v="5" actId="20577"/>
          <ac:spMkLst>
            <pc:docMk/>
            <pc:sldMk cId="1446658743" sldId="279"/>
            <ac:spMk id="2" creationId="{314097D1-D09F-8871-AD1B-AD8D5A460C0E}"/>
          </ac:spMkLst>
        </pc:spChg>
        <pc:spChg chg="mod">
          <ac:chgData name="Simran Handa" userId="S::shanda1@student.gsu.edu::19395c37-165d-49ec-aa74-b99e9737c264" providerId="AD" clId="Web-{F1E42BCA-2E26-B585-C467-22906FB8E72D}" dt="2023-12-03T14:32:10.288" v="46" actId="14100"/>
          <ac:spMkLst>
            <pc:docMk/>
            <pc:sldMk cId="1446658743" sldId="279"/>
            <ac:spMk id="3" creationId="{746915A5-9372-B93A-DBD9-D4A2425CCDB3}"/>
          </ac:spMkLst>
        </pc:spChg>
        <pc:spChg chg="add">
          <ac:chgData name="Simran Handa" userId="S::shanda1@student.gsu.edu::19395c37-165d-49ec-aa74-b99e9737c264" providerId="AD" clId="Web-{F1E42BCA-2E26-B585-C467-22906FB8E72D}" dt="2023-12-03T14:29:02.422" v="1"/>
          <ac:spMkLst>
            <pc:docMk/>
            <pc:sldMk cId="1446658743" sldId="279"/>
            <ac:spMk id="8" creationId="{09588DA8-065E-4F6F-8EFD-43104AB2E0CF}"/>
          </ac:spMkLst>
        </pc:spChg>
        <pc:spChg chg="add">
          <ac:chgData name="Simran Handa" userId="S::shanda1@student.gsu.edu::19395c37-165d-49ec-aa74-b99e9737c264" providerId="AD" clId="Web-{F1E42BCA-2E26-B585-C467-22906FB8E72D}" dt="2023-12-03T14:29:02.422" v="1"/>
          <ac:spMkLst>
            <pc:docMk/>
            <pc:sldMk cId="1446658743" sldId="279"/>
            <ac:spMk id="10" creationId="{C4285719-470E-454C-AF62-8323075F1F5B}"/>
          </ac:spMkLst>
        </pc:spChg>
        <pc:spChg chg="add">
          <ac:chgData name="Simran Handa" userId="S::shanda1@student.gsu.edu::19395c37-165d-49ec-aa74-b99e9737c264" providerId="AD" clId="Web-{F1E42BCA-2E26-B585-C467-22906FB8E72D}" dt="2023-12-03T14:29:02.422" v="1"/>
          <ac:spMkLst>
            <pc:docMk/>
            <pc:sldMk cId="1446658743" sldId="279"/>
            <ac:spMk id="12" creationId="{CD9FE4EF-C4D8-49A0-B2FF-81D8DB7D8A24}"/>
          </ac:spMkLst>
        </pc:spChg>
        <pc:spChg chg="add">
          <ac:chgData name="Simran Handa" userId="S::shanda1@student.gsu.edu::19395c37-165d-49ec-aa74-b99e9737c264" providerId="AD" clId="Web-{F1E42BCA-2E26-B585-C467-22906FB8E72D}" dt="2023-12-03T14:29:02.422" v="1"/>
          <ac:spMkLst>
            <pc:docMk/>
            <pc:sldMk cId="1446658743" sldId="279"/>
            <ac:spMk id="14" creationId="{4300840D-0A0B-4512-BACA-B439D5B9C57C}"/>
          </ac:spMkLst>
        </pc:spChg>
        <pc:spChg chg="add">
          <ac:chgData name="Simran Handa" userId="S::shanda1@student.gsu.edu::19395c37-165d-49ec-aa74-b99e9737c264" providerId="AD" clId="Web-{F1E42BCA-2E26-B585-C467-22906FB8E72D}" dt="2023-12-03T14:29:02.422" v="1"/>
          <ac:spMkLst>
            <pc:docMk/>
            <pc:sldMk cId="1446658743" sldId="279"/>
            <ac:spMk id="16" creationId="{D2B78728-A580-49A7-84F9-6EF6F583ADE0}"/>
          </ac:spMkLst>
        </pc:spChg>
        <pc:spChg chg="add">
          <ac:chgData name="Simran Handa" userId="S::shanda1@student.gsu.edu::19395c37-165d-49ec-aa74-b99e9737c264" providerId="AD" clId="Web-{F1E42BCA-2E26-B585-C467-22906FB8E72D}" dt="2023-12-03T14:29:02.422" v="1"/>
          <ac:spMkLst>
            <pc:docMk/>
            <pc:sldMk cId="1446658743" sldId="279"/>
            <ac:spMk id="18" creationId="{38FAA1A1-D861-433F-88FA-1E9D6FD31D11}"/>
          </ac:spMkLst>
        </pc:spChg>
        <pc:spChg chg="add">
          <ac:chgData name="Simran Handa" userId="S::shanda1@student.gsu.edu::19395c37-165d-49ec-aa74-b99e9737c264" providerId="AD" clId="Web-{F1E42BCA-2E26-B585-C467-22906FB8E72D}" dt="2023-12-03T14:29:02.422" v="1"/>
          <ac:spMkLst>
            <pc:docMk/>
            <pc:sldMk cId="1446658743" sldId="279"/>
            <ac:spMk id="20" creationId="{8D71EDA1-87BF-4D5D-AB79-F346FD19278A}"/>
          </ac:spMkLst>
        </pc:spChg>
      </pc:sldChg>
    </pc:docChg>
  </pc:docChgLst>
  <pc:docChgLst>
    <pc:chgData name="Raageshwari Manojkumar" userId="S::rmanojkumar1@student.gsu.edu::2b8a92ba-0f45-4c2a-a83b-78b5ec10bd36" providerId="AD" clId="Web-{1246E546-C582-4BD3-A392-8A384872F6F5}"/>
    <pc:docChg chg="modSld">
      <pc:chgData name="Raageshwari Manojkumar" userId="S::rmanojkumar1@student.gsu.edu::2b8a92ba-0f45-4c2a-a83b-78b5ec10bd36" providerId="AD" clId="Web-{1246E546-C582-4BD3-A392-8A384872F6F5}" dt="2023-12-03T14:18:15.377" v="21" actId="20577"/>
      <pc:docMkLst>
        <pc:docMk/>
      </pc:docMkLst>
      <pc:sldChg chg="modSp">
        <pc:chgData name="Raageshwari Manojkumar" userId="S::rmanojkumar1@student.gsu.edu::2b8a92ba-0f45-4c2a-a83b-78b5ec10bd36" providerId="AD" clId="Web-{1246E546-C582-4BD3-A392-8A384872F6F5}" dt="2023-12-03T14:18:15.377" v="21" actId="20577"/>
        <pc:sldMkLst>
          <pc:docMk/>
          <pc:sldMk cId="3019440986" sldId="265"/>
        </pc:sldMkLst>
        <pc:spChg chg="mod">
          <ac:chgData name="Raageshwari Manojkumar" userId="S::rmanojkumar1@student.gsu.edu::2b8a92ba-0f45-4c2a-a83b-78b5ec10bd36" providerId="AD" clId="Web-{1246E546-C582-4BD3-A392-8A384872F6F5}" dt="2023-12-03T14:18:15.377" v="21" actId="20577"/>
          <ac:spMkLst>
            <pc:docMk/>
            <pc:sldMk cId="3019440986" sldId="265"/>
            <ac:spMk id="3" creationId="{1D868164-A5BA-E814-9383-7FABB082C039}"/>
          </ac:spMkLst>
        </pc:spChg>
      </pc:sldChg>
    </pc:docChg>
  </pc:docChgLst>
  <pc:docChgLst>
    <pc:chgData name="Raageshwari Manojkumar" userId="S::rmanojkumar1@student.gsu.edu::2b8a92ba-0f45-4c2a-a83b-78b5ec10bd36" providerId="AD" clId="Web-{5B964FF6-27C9-4E08-A990-272EECF28560}"/>
    <pc:docChg chg="modSld">
      <pc:chgData name="Raageshwari Manojkumar" userId="S::rmanojkumar1@student.gsu.edu::2b8a92ba-0f45-4c2a-a83b-78b5ec10bd36" providerId="AD" clId="Web-{5B964FF6-27C9-4E08-A990-272EECF28560}" dt="2023-12-03T03:53:21.657" v="132" actId="20577"/>
      <pc:docMkLst>
        <pc:docMk/>
      </pc:docMkLst>
      <pc:sldChg chg="addSp delSp modSp mod setBg">
        <pc:chgData name="Raageshwari Manojkumar" userId="S::rmanojkumar1@student.gsu.edu::2b8a92ba-0f45-4c2a-a83b-78b5ec10bd36" providerId="AD" clId="Web-{5B964FF6-27C9-4E08-A990-272EECF28560}" dt="2023-12-03T03:53:21.657" v="132" actId="20577"/>
        <pc:sldMkLst>
          <pc:docMk/>
          <pc:sldMk cId="2998311131" sldId="263"/>
        </pc:sldMkLst>
        <pc:spChg chg="mod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2" creationId="{38AFBDC3-A585-0957-FDC6-BC7C88FE7E08}"/>
          </ac:spMkLst>
        </pc:spChg>
        <pc:spChg chg="add del mod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3" creationId="{E9C361DA-906E-E314-6833-3FB19EB50AFE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8" creationId="{09588DA8-065E-4F6F-8EFD-43104AB2E0CF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10" creationId="{C4285719-470E-454C-AF62-8323075F1F5B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12" creationId="{CD9FE4EF-C4D8-49A0-B2FF-81D8DB7D8A24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14" creationId="{4300840D-0A0B-4512-BACA-B439D5B9C57C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16" creationId="{D2B78728-A580-49A7-84F9-6EF6F583ADE0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18" creationId="{38FAA1A1-D861-433F-88FA-1E9D6FD31D11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20" creationId="{8D71EDA1-87BF-4D5D-AB79-F346FD19278A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5.518" v="45"/>
          <ac:spMkLst>
            <pc:docMk/>
            <pc:sldMk cId="2998311131" sldId="263"/>
            <ac:spMk id="25" creationId="{979E27D9-03C7-44E2-9FF8-15D0C8506AF7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49.736" v="43"/>
          <ac:spMkLst>
            <pc:docMk/>
            <pc:sldMk cId="2998311131" sldId="263"/>
            <ac:spMk id="26" creationId="{BACC6370-2D7E-4714-9D71-7542949D7D5D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5.518" v="45"/>
          <ac:spMkLst>
            <pc:docMk/>
            <pc:sldMk cId="2998311131" sldId="263"/>
            <ac:spMk id="27" creationId="{EEBF1590-3B36-48EE-A89D-3B6F3CB256AB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49.736" v="43"/>
          <ac:spMkLst>
            <pc:docMk/>
            <pc:sldMk cId="2998311131" sldId="263"/>
            <ac:spMk id="28" creationId="{F68B3F68-107C-434F-AA38-110D5EA91B85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5.518" v="45"/>
          <ac:spMkLst>
            <pc:docMk/>
            <pc:sldMk cId="2998311131" sldId="263"/>
            <ac:spMk id="29" creationId="{AC8F6C8C-AB5A-4548-942D-E3FD40ACBC49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49.736" v="43"/>
          <ac:spMkLst>
            <pc:docMk/>
            <pc:sldMk cId="2998311131" sldId="263"/>
            <ac:spMk id="30" creationId="{AAD0DBB9-1A4B-4391-81D4-CB19F9AB918A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55" v="47"/>
          <ac:spMkLst>
            <pc:docMk/>
            <pc:sldMk cId="2998311131" sldId="263"/>
            <ac:spMk id="31" creationId="{21C9FE86-FCC3-4A31-AA1C-C882262B7FE7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49.736" v="43"/>
          <ac:spMkLst>
            <pc:docMk/>
            <pc:sldMk cId="2998311131" sldId="263"/>
            <ac:spMk id="32" creationId="{063BBA22-50EA-4C4D-BE05-F1CE4E63AA56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55" v="47"/>
          <ac:spMkLst>
            <pc:docMk/>
            <pc:sldMk cId="2998311131" sldId="263"/>
            <ac:spMk id="33" creationId="{7D96243B-ECED-4B71-8E06-AE9A285EAD20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5.518" v="45"/>
          <ac:spMkLst>
            <pc:docMk/>
            <pc:sldMk cId="2998311131" sldId="263"/>
            <ac:spMk id="34" creationId="{E9C361DA-906E-E314-6833-3FB19EB50AFE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55" v="47"/>
          <ac:spMkLst>
            <pc:docMk/>
            <pc:sldMk cId="2998311131" sldId="263"/>
            <ac:spMk id="35" creationId="{A09989E4-EFDC-4A90-A633-E0525FB4139E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55" v="47"/>
          <ac:spMkLst>
            <pc:docMk/>
            <pc:sldMk cId="2998311131" sldId="263"/>
            <ac:spMk id="36" creationId="{DEE2AD96-B495-4E06-9291-B71706F728CB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55" v="47"/>
          <ac:spMkLst>
            <pc:docMk/>
            <pc:sldMk cId="2998311131" sldId="263"/>
            <ac:spMk id="37" creationId="{53CF6D67-C5A8-4ADD-9E8E-1E38CA1D3166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55" v="47"/>
          <ac:spMkLst>
            <pc:docMk/>
            <pc:sldMk cId="2998311131" sldId="263"/>
            <ac:spMk id="38" creationId="{86909FA0-B515-4681-B7A8-FA281D133B94}"/>
          </ac:spMkLst>
        </pc:spChg>
        <pc:spChg chg="add del">
          <ac:chgData name="Raageshwari Manojkumar" userId="S::rmanojkumar1@student.gsu.edu::2b8a92ba-0f45-4c2a-a83b-78b5ec10bd36" providerId="AD" clId="Web-{5B964FF6-27C9-4E08-A990-272EECF28560}" dt="2023-12-03T03:43:58.455" v="47"/>
          <ac:spMkLst>
            <pc:docMk/>
            <pc:sldMk cId="2998311131" sldId="263"/>
            <ac:spMk id="39" creationId="{E9C361DA-906E-E314-6833-3FB19EB50AFE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41" creationId="{09588DA8-065E-4F6F-8EFD-43104AB2E0CF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42" creationId="{C4285719-470E-454C-AF62-8323075F1F5B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43" creationId="{CD9FE4EF-C4D8-49A0-B2FF-81D8DB7D8A24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44" creationId="{4300840D-0A0B-4512-BACA-B439D5B9C57C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45" creationId="{D2B78728-A580-49A7-84F9-6EF6F583ADE0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46" creationId="{38FAA1A1-D861-433F-88FA-1E9D6FD31D11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3:58.471" v="48"/>
          <ac:spMkLst>
            <pc:docMk/>
            <pc:sldMk cId="2998311131" sldId="263"/>
            <ac:spMk id="47" creationId="{8D71EDA1-87BF-4D5D-AB79-F346FD19278A}"/>
          </ac:spMkLst>
        </pc:spChg>
        <pc:spChg chg="add mod">
          <ac:chgData name="Raageshwari Manojkumar" userId="S::rmanojkumar1@student.gsu.edu::2b8a92ba-0f45-4c2a-a83b-78b5ec10bd36" providerId="AD" clId="Web-{5B964FF6-27C9-4E08-A990-272EECF28560}" dt="2023-12-03T03:53:21.657" v="132" actId="20577"/>
          <ac:spMkLst>
            <pc:docMk/>
            <pc:sldMk cId="2998311131" sldId="263"/>
            <ac:spMk id="48" creationId="{E9C361DA-906E-E314-6833-3FB19EB50AFE}"/>
          </ac:spMkLst>
        </pc:spChg>
        <pc:graphicFrameChg chg="add del">
          <ac:chgData name="Raageshwari Manojkumar" userId="S::rmanojkumar1@student.gsu.edu::2b8a92ba-0f45-4c2a-a83b-78b5ec10bd36" providerId="AD" clId="Web-{5B964FF6-27C9-4E08-A990-272EECF28560}" dt="2023-12-03T03:43:49.736" v="43"/>
          <ac:graphicFrameMkLst>
            <pc:docMk/>
            <pc:sldMk cId="2998311131" sldId="263"/>
            <ac:graphicFrameMk id="22" creationId="{46F0D66A-F0D3-D11F-9698-ABC52B84199D}"/>
          </ac:graphicFrameMkLst>
        </pc:graphicFrameChg>
      </pc:sldChg>
      <pc:sldChg chg="addSp modSp mod setBg">
        <pc:chgData name="Raageshwari Manojkumar" userId="S::rmanojkumar1@student.gsu.edu::2b8a92ba-0f45-4c2a-a83b-78b5ec10bd36" providerId="AD" clId="Web-{5B964FF6-27C9-4E08-A990-272EECF28560}" dt="2023-12-03T03:43:17.892" v="41" actId="14100"/>
        <pc:sldMkLst>
          <pc:docMk/>
          <pc:sldMk cId="3659057336" sldId="264"/>
        </pc:sldMkLst>
        <pc:spChg chg="mod">
          <ac:chgData name="Raageshwari Manojkumar" userId="S::rmanojkumar1@student.gsu.edu::2b8a92ba-0f45-4c2a-a83b-78b5ec10bd36" providerId="AD" clId="Web-{5B964FF6-27C9-4E08-A990-272EECF28560}" dt="2023-12-03T03:42:46.453" v="30"/>
          <ac:spMkLst>
            <pc:docMk/>
            <pc:sldMk cId="3659057336" sldId="264"/>
            <ac:spMk id="2" creationId="{6D6EBA79-0D59-5461-04E8-D940AABF5B28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2:46.453" v="30"/>
          <ac:spMkLst>
            <pc:docMk/>
            <pc:sldMk cId="3659057336" sldId="264"/>
            <ac:spMk id="17" creationId="{9CB95732-565A-4D2C-A3AB-CC460C0D3826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2:46.453" v="30"/>
          <ac:spMkLst>
            <pc:docMk/>
            <pc:sldMk cId="3659057336" sldId="264"/>
            <ac:spMk id="19" creationId="{E19B653C-798C-4333-8452-3DF3AE3C1D11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2:46.453" v="30"/>
          <ac:spMkLst>
            <pc:docMk/>
            <pc:sldMk cId="3659057336" sldId="264"/>
            <ac:spMk id="21" creationId="{0FE50278-E2EC-42B2-A1F1-921DD39901C4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2:46.453" v="30"/>
          <ac:spMkLst>
            <pc:docMk/>
            <pc:sldMk cId="3659057336" sldId="264"/>
            <ac:spMk id="23" creationId="{1236153F-0DB4-40DD-87C6-B40C1B7E282C}"/>
          </ac:spMkLst>
        </pc:spChg>
        <pc:picChg chg="mod">
          <ac:chgData name="Raageshwari Manojkumar" userId="S::rmanojkumar1@student.gsu.edu::2b8a92ba-0f45-4c2a-a83b-78b5ec10bd36" providerId="AD" clId="Web-{5B964FF6-27C9-4E08-A990-272EECF28560}" dt="2023-12-03T03:42:57.235" v="34" actId="14100"/>
          <ac:picMkLst>
            <pc:docMk/>
            <pc:sldMk cId="3659057336" sldId="264"/>
            <ac:picMk id="10" creationId="{B1DEB4D4-1A06-5EB6-E3C7-3E3FB1E2626A}"/>
          </ac:picMkLst>
        </pc:picChg>
        <pc:picChg chg="mod">
          <ac:chgData name="Raageshwari Manojkumar" userId="S::rmanojkumar1@student.gsu.edu::2b8a92ba-0f45-4c2a-a83b-78b5ec10bd36" providerId="AD" clId="Web-{5B964FF6-27C9-4E08-A990-272EECF28560}" dt="2023-12-03T03:43:07.829" v="38" actId="14100"/>
          <ac:picMkLst>
            <pc:docMk/>
            <pc:sldMk cId="3659057336" sldId="264"/>
            <ac:picMk id="11" creationId="{1F69E69C-6947-D223-EB8F-EE3E37CBC3B9}"/>
          </ac:picMkLst>
        </pc:picChg>
        <pc:picChg chg="mod">
          <ac:chgData name="Raageshwari Manojkumar" userId="S::rmanojkumar1@student.gsu.edu::2b8a92ba-0f45-4c2a-a83b-78b5ec10bd36" providerId="AD" clId="Web-{5B964FF6-27C9-4E08-A990-272EECF28560}" dt="2023-12-03T03:43:17.892" v="41" actId="14100"/>
          <ac:picMkLst>
            <pc:docMk/>
            <pc:sldMk cId="3659057336" sldId="264"/>
            <ac:picMk id="12" creationId="{CE6AB80F-09AE-1AE9-FD4D-F2ECA78FBFFB}"/>
          </ac:picMkLst>
        </pc:picChg>
      </pc:sldChg>
      <pc:sldChg chg="addSp modSp mod setBg">
        <pc:chgData name="Raageshwari Manojkumar" userId="S::rmanojkumar1@student.gsu.edu::2b8a92ba-0f45-4c2a-a83b-78b5ec10bd36" providerId="AD" clId="Web-{5B964FF6-27C9-4E08-A990-272EECF28560}" dt="2023-12-03T03:51:47.420" v="78" actId="20577"/>
        <pc:sldMkLst>
          <pc:docMk/>
          <pc:sldMk cId="3019440986" sldId="265"/>
        </pc:sldMkLst>
        <pc:spChg chg="mod">
          <ac:chgData name="Raageshwari Manojkumar" userId="S::rmanojkumar1@student.gsu.edu::2b8a92ba-0f45-4c2a-a83b-78b5ec10bd36" providerId="AD" clId="Web-{5B964FF6-27C9-4E08-A990-272EECF28560}" dt="2023-12-03T03:44:06.299" v="49"/>
          <ac:spMkLst>
            <pc:docMk/>
            <pc:sldMk cId="3019440986" sldId="265"/>
            <ac:spMk id="2" creationId="{CE64A79A-69C7-902F-AF22-BE1123B851A8}"/>
          </ac:spMkLst>
        </pc:spChg>
        <pc:spChg chg="mod">
          <ac:chgData name="Raageshwari Manojkumar" userId="S::rmanojkumar1@student.gsu.edu::2b8a92ba-0f45-4c2a-a83b-78b5ec10bd36" providerId="AD" clId="Web-{5B964FF6-27C9-4E08-A990-272EECF28560}" dt="2023-12-03T03:51:47.420" v="78" actId="20577"/>
          <ac:spMkLst>
            <pc:docMk/>
            <pc:sldMk cId="3019440986" sldId="265"/>
            <ac:spMk id="3" creationId="{1D868164-A5BA-E814-9383-7FABB082C039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4:06.299" v="49"/>
          <ac:spMkLst>
            <pc:docMk/>
            <pc:sldMk cId="3019440986" sldId="265"/>
            <ac:spMk id="8" creationId="{09588DA8-065E-4F6F-8EFD-43104AB2E0CF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4:06.299" v="49"/>
          <ac:spMkLst>
            <pc:docMk/>
            <pc:sldMk cId="3019440986" sldId="265"/>
            <ac:spMk id="10" creationId="{C4285719-470E-454C-AF62-8323075F1F5B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4:06.299" v="49"/>
          <ac:spMkLst>
            <pc:docMk/>
            <pc:sldMk cId="3019440986" sldId="265"/>
            <ac:spMk id="12" creationId="{CD9FE4EF-C4D8-49A0-B2FF-81D8DB7D8A24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4:06.299" v="49"/>
          <ac:spMkLst>
            <pc:docMk/>
            <pc:sldMk cId="3019440986" sldId="265"/>
            <ac:spMk id="14" creationId="{4300840D-0A0B-4512-BACA-B439D5B9C57C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4:06.299" v="49"/>
          <ac:spMkLst>
            <pc:docMk/>
            <pc:sldMk cId="3019440986" sldId="265"/>
            <ac:spMk id="16" creationId="{D2B78728-A580-49A7-84F9-6EF6F583ADE0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4:06.299" v="49"/>
          <ac:spMkLst>
            <pc:docMk/>
            <pc:sldMk cId="3019440986" sldId="265"/>
            <ac:spMk id="18" creationId="{38FAA1A1-D861-433F-88FA-1E9D6FD31D11}"/>
          </ac:spMkLst>
        </pc:spChg>
        <pc:spChg chg="add">
          <ac:chgData name="Raageshwari Manojkumar" userId="S::rmanojkumar1@student.gsu.edu::2b8a92ba-0f45-4c2a-a83b-78b5ec10bd36" providerId="AD" clId="Web-{5B964FF6-27C9-4E08-A990-272EECF28560}" dt="2023-12-03T03:44:06.299" v="49"/>
          <ac:spMkLst>
            <pc:docMk/>
            <pc:sldMk cId="3019440986" sldId="265"/>
            <ac:spMk id="20" creationId="{8D71EDA1-87BF-4D5D-AB79-F346FD19278A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558E7A-9C2F-4419-A00A-373D7C512E15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AF0C17-3DDF-41C9-B98B-AB526EEE49BC}">
      <dgm:prSet phldrT="[Text]" phldr="0"/>
      <dgm:spPr/>
      <dgm:t>
        <a:bodyPr/>
        <a:lstStyle/>
        <a:p>
          <a:r>
            <a:rPr lang="en-US"/>
            <a:t>Problem Statement</a:t>
          </a:r>
        </a:p>
      </dgm:t>
    </dgm:pt>
    <dgm:pt modelId="{B829C6D9-D337-4B26-BB44-D582D16D3522}" type="parTrans" cxnId="{77934C87-B21B-46A7-A3F4-BB6131DD8E55}">
      <dgm:prSet/>
      <dgm:spPr/>
      <dgm:t>
        <a:bodyPr/>
        <a:lstStyle/>
        <a:p>
          <a:endParaRPr lang="en-US"/>
        </a:p>
      </dgm:t>
    </dgm:pt>
    <dgm:pt modelId="{E0FCC850-B87F-467F-B120-894DC441792D}" type="sibTrans" cxnId="{77934C87-B21B-46A7-A3F4-BB6131DD8E55}">
      <dgm:prSet/>
      <dgm:spPr/>
      <dgm:t>
        <a:bodyPr/>
        <a:lstStyle/>
        <a:p>
          <a:endParaRPr lang="en-US"/>
        </a:p>
      </dgm:t>
    </dgm:pt>
    <dgm:pt modelId="{9D23A887-76AB-4047-9F88-B4953A96BB19}">
      <dgm:prSet phldrT="[Text]"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D40DF02C-9424-4A43-953C-C48AC1E9FE1F}" type="parTrans" cxnId="{0C237534-7EAF-432A-BFA9-395CB6AF68DF}">
      <dgm:prSet/>
      <dgm:spPr/>
      <dgm:t>
        <a:bodyPr/>
        <a:lstStyle/>
        <a:p>
          <a:endParaRPr lang="en-US"/>
        </a:p>
      </dgm:t>
    </dgm:pt>
    <dgm:pt modelId="{F55D4FBD-9F1B-44EB-852D-12F59DBC2266}" type="sibTrans" cxnId="{0C237534-7EAF-432A-BFA9-395CB6AF68DF}">
      <dgm:prSet/>
      <dgm:spPr/>
      <dgm:t>
        <a:bodyPr/>
        <a:lstStyle/>
        <a:p>
          <a:endParaRPr lang="en-US"/>
        </a:p>
      </dgm:t>
    </dgm:pt>
    <dgm:pt modelId="{F44888E5-57CF-41E8-84E7-58BEFEB71BF8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Data Sourcing</a:t>
          </a:r>
        </a:p>
      </dgm:t>
    </dgm:pt>
    <dgm:pt modelId="{0FD6DCC0-7F1B-4600-ABF2-82B4A973D8FF}" type="parTrans" cxnId="{E6E68C54-96C5-481A-A050-C6414947CBF1}">
      <dgm:prSet/>
      <dgm:spPr/>
      <dgm:t>
        <a:bodyPr/>
        <a:lstStyle/>
        <a:p>
          <a:endParaRPr lang="en-US"/>
        </a:p>
      </dgm:t>
    </dgm:pt>
    <dgm:pt modelId="{1C74651C-54BF-40C1-A810-5054166D0B43}" type="sibTrans" cxnId="{E6E68C54-96C5-481A-A050-C6414947CBF1}">
      <dgm:prSet/>
      <dgm:spPr/>
      <dgm:t>
        <a:bodyPr/>
        <a:lstStyle/>
        <a:p>
          <a:endParaRPr lang="en-US"/>
        </a:p>
      </dgm:t>
    </dgm:pt>
    <dgm:pt modelId="{3AA53C4F-303A-4B34-AAFC-E650A9188CEB}">
      <dgm:prSet phldrT="[Text]"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80F9823D-976C-4AF5-9C1D-B6C014FEEE0A}" type="parTrans" cxnId="{85C80E4C-F1CE-4BF7-B4D5-3CB715755B2A}">
      <dgm:prSet/>
      <dgm:spPr/>
      <dgm:t>
        <a:bodyPr/>
        <a:lstStyle/>
        <a:p>
          <a:endParaRPr lang="en-US"/>
        </a:p>
      </dgm:t>
    </dgm:pt>
    <dgm:pt modelId="{3DB612BC-F816-4FC1-BA66-520859CF4B8E}" type="sibTrans" cxnId="{85C80E4C-F1CE-4BF7-B4D5-3CB715755B2A}">
      <dgm:prSet/>
      <dgm:spPr/>
      <dgm:t>
        <a:bodyPr/>
        <a:lstStyle/>
        <a:p>
          <a:endParaRPr lang="en-US"/>
        </a:p>
      </dgm:t>
    </dgm:pt>
    <dgm:pt modelId="{6C44E889-888D-431A-8D98-017430BF2AC8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EDA</a:t>
          </a:r>
        </a:p>
      </dgm:t>
    </dgm:pt>
    <dgm:pt modelId="{18F7C865-C542-4452-8D50-7C7FFBC543D9}" type="parTrans" cxnId="{5C51423B-C607-4944-BC5D-406DE1F53D31}">
      <dgm:prSet/>
      <dgm:spPr/>
      <dgm:t>
        <a:bodyPr/>
        <a:lstStyle/>
        <a:p>
          <a:endParaRPr lang="en-US"/>
        </a:p>
      </dgm:t>
    </dgm:pt>
    <dgm:pt modelId="{6DD296C5-9A76-48FB-9FF9-2A1B8E7C609B}" type="sibTrans" cxnId="{5C51423B-C607-4944-BC5D-406DE1F53D31}">
      <dgm:prSet/>
      <dgm:spPr/>
      <dgm:t>
        <a:bodyPr/>
        <a:lstStyle/>
        <a:p>
          <a:endParaRPr lang="en-US"/>
        </a:p>
      </dgm:t>
    </dgm:pt>
    <dgm:pt modelId="{55B544DE-4078-4E2E-AB3D-EEC92BCE6009}">
      <dgm:prSet phldrT="[Text]"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C804CEE3-FC3C-4739-B621-90555DF1B535}" type="parTrans" cxnId="{7C4409D7-0A16-4333-929B-C652CB2CB7D0}">
      <dgm:prSet/>
      <dgm:spPr/>
      <dgm:t>
        <a:bodyPr/>
        <a:lstStyle/>
        <a:p>
          <a:endParaRPr lang="en-US"/>
        </a:p>
      </dgm:t>
    </dgm:pt>
    <dgm:pt modelId="{0B2972A0-17EA-4741-9F80-4A711AE155A0}" type="sibTrans" cxnId="{7C4409D7-0A16-4333-929B-C652CB2CB7D0}">
      <dgm:prSet/>
      <dgm:spPr/>
      <dgm:t>
        <a:bodyPr/>
        <a:lstStyle/>
        <a:p>
          <a:endParaRPr lang="en-US"/>
        </a:p>
      </dgm:t>
    </dgm:pt>
    <dgm:pt modelId="{33A57092-1BD2-4E8B-AB15-CEC13ED1435A}">
      <dgm:prSet phldrT="[Text]"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ETL</a:t>
          </a:r>
        </a:p>
      </dgm:t>
    </dgm:pt>
    <dgm:pt modelId="{4C05FC28-1F12-4A42-8EE8-C1E1A875ABB9}" type="parTrans" cxnId="{3A96039F-8867-4D42-B80C-B021C3621812}">
      <dgm:prSet/>
      <dgm:spPr/>
      <dgm:t>
        <a:bodyPr/>
        <a:lstStyle/>
        <a:p>
          <a:endParaRPr lang="en-US"/>
        </a:p>
      </dgm:t>
    </dgm:pt>
    <dgm:pt modelId="{FD33FF62-BEBE-4925-A834-3C6819221E04}" type="sibTrans" cxnId="{3A96039F-8867-4D42-B80C-B021C3621812}">
      <dgm:prSet/>
      <dgm:spPr/>
      <dgm:t>
        <a:bodyPr/>
        <a:lstStyle/>
        <a:p>
          <a:endParaRPr lang="en-US"/>
        </a:p>
      </dgm:t>
    </dgm:pt>
    <dgm:pt modelId="{BD5FB14F-A573-4C47-A2D7-18444AF4D6BD}">
      <dgm:prSet phldr="0"/>
      <dgm:spPr/>
      <dgm:t>
        <a:bodyPr/>
        <a:lstStyle/>
        <a:p>
          <a:pPr rtl="0"/>
          <a:endParaRPr lang="en-US">
            <a:latin typeface="Calibri"/>
            <a:ea typeface="Calibri"/>
            <a:cs typeface="Calibri"/>
          </a:endParaRPr>
        </a:p>
      </dgm:t>
    </dgm:pt>
    <dgm:pt modelId="{02813B6F-8D81-4311-8D86-58EB00E69A21}" type="parTrans" cxnId="{DB1C9F20-210E-4907-9EE5-2508B6C564D6}">
      <dgm:prSet/>
      <dgm:spPr/>
      <dgm:t>
        <a:bodyPr/>
        <a:lstStyle/>
        <a:p>
          <a:endParaRPr lang="en-US"/>
        </a:p>
      </dgm:t>
    </dgm:pt>
    <dgm:pt modelId="{57534623-7500-4F7A-8CC8-2F862F61006A}" type="sibTrans" cxnId="{DB1C9F20-210E-4907-9EE5-2508B6C564D6}">
      <dgm:prSet/>
      <dgm:spPr/>
      <dgm:t>
        <a:bodyPr/>
        <a:lstStyle/>
        <a:p>
          <a:endParaRPr lang="en-US"/>
        </a:p>
      </dgm:t>
    </dgm:pt>
    <dgm:pt modelId="{F9B9DB6B-479E-4411-BFEE-E3AF02E87124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Architecture</a:t>
          </a:r>
        </a:p>
      </dgm:t>
    </dgm:pt>
    <dgm:pt modelId="{8E27956D-CC37-48E7-9BF6-14D24BBBA847}" type="parTrans" cxnId="{36394D80-7177-431D-90BA-4E7C579A9E46}">
      <dgm:prSet/>
      <dgm:spPr/>
      <dgm:t>
        <a:bodyPr/>
        <a:lstStyle/>
        <a:p>
          <a:endParaRPr lang="en-US"/>
        </a:p>
      </dgm:t>
    </dgm:pt>
    <dgm:pt modelId="{0A478C55-B8A9-4757-8FD2-3979B9FCA90F}" type="sibTrans" cxnId="{36394D80-7177-431D-90BA-4E7C579A9E46}">
      <dgm:prSet/>
      <dgm:spPr/>
      <dgm:t>
        <a:bodyPr/>
        <a:lstStyle/>
        <a:p>
          <a:endParaRPr lang="en-US"/>
        </a:p>
      </dgm:t>
    </dgm:pt>
    <dgm:pt modelId="{DE9EB946-B34F-414D-A209-DDF3AA1B8BEF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CNN Model &amp; Model Architecture</a:t>
          </a:r>
        </a:p>
      </dgm:t>
    </dgm:pt>
    <dgm:pt modelId="{66E12501-E9F4-4909-8757-1DEE741AE23E}" type="parTrans" cxnId="{64F5A8FD-62D2-4FAF-B2E2-B3AA6CDE5CF8}">
      <dgm:prSet/>
      <dgm:spPr/>
      <dgm:t>
        <a:bodyPr/>
        <a:lstStyle/>
        <a:p>
          <a:endParaRPr lang="en-US"/>
        </a:p>
      </dgm:t>
    </dgm:pt>
    <dgm:pt modelId="{BC52D642-513F-4C02-A778-B9F91EC1FBF1}" type="sibTrans" cxnId="{64F5A8FD-62D2-4FAF-B2E2-B3AA6CDE5CF8}">
      <dgm:prSet/>
      <dgm:spPr/>
      <dgm:t>
        <a:bodyPr/>
        <a:lstStyle/>
        <a:p>
          <a:endParaRPr lang="en-US"/>
        </a:p>
      </dgm:t>
    </dgm:pt>
    <dgm:pt modelId="{656B2984-7088-4AC7-B204-B36B30AE9678}">
      <dgm:prSet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74E51FE3-BE66-4177-88FB-BF6F0DE222E3}" type="parTrans" cxnId="{4ABA23C0-8404-4EC0-82F3-0B6EAE768663}">
      <dgm:prSet/>
      <dgm:spPr/>
      <dgm:t>
        <a:bodyPr/>
        <a:lstStyle/>
        <a:p>
          <a:endParaRPr lang="en-US"/>
        </a:p>
      </dgm:t>
    </dgm:pt>
    <dgm:pt modelId="{E145B1BC-0E8D-4110-A0F3-9F48711B8B79}" type="sibTrans" cxnId="{4ABA23C0-8404-4EC0-82F3-0B6EAE768663}">
      <dgm:prSet/>
      <dgm:spPr/>
      <dgm:t>
        <a:bodyPr/>
        <a:lstStyle/>
        <a:p>
          <a:endParaRPr lang="en-US"/>
        </a:p>
      </dgm:t>
    </dgm:pt>
    <dgm:pt modelId="{065AD7F3-CAE9-409E-BB3E-163A5BD44AE0}">
      <dgm:prSet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9084A115-D82F-4B4B-85E5-FE2FDE545782}" type="parTrans" cxnId="{C492DC67-D09E-4B46-A290-C09CCAD7B4BA}">
      <dgm:prSet/>
      <dgm:spPr/>
      <dgm:t>
        <a:bodyPr/>
        <a:lstStyle/>
        <a:p>
          <a:endParaRPr lang="en-US"/>
        </a:p>
      </dgm:t>
    </dgm:pt>
    <dgm:pt modelId="{B24A2B0D-01A9-4E7D-BA89-502CF8640A6B}" type="sibTrans" cxnId="{C492DC67-D09E-4B46-A290-C09CCAD7B4BA}">
      <dgm:prSet/>
      <dgm:spPr/>
      <dgm:t>
        <a:bodyPr/>
        <a:lstStyle/>
        <a:p>
          <a:endParaRPr lang="en-US"/>
        </a:p>
      </dgm:t>
    </dgm:pt>
    <dgm:pt modelId="{EACEDEFA-217E-430B-B50C-6F1BB1B1A1CB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Model Training &amp; Evaluation</a:t>
          </a:r>
        </a:p>
      </dgm:t>
    </dgm:pt>
    <dgm:pt modelId="{AAF8364C-9E7C-472E-A2E2-7EBD25B8B6CC}" type="parTrans" cxnId="{DD972D54-8DD9-4F4D-A082-ECB798ADAB3D}">
      <dgm:prSet/>
      <dgm:spPr/>
      <dgm:t>
        <a:bodyPr/>
        <a:lstStyle/>
        <a:p>
          <a:endParaRPr lang="en-US"/>
        </a:p>
      </dgm:t>
    </dgm:pt>
    <dgm:pt modelId="{8963BABE-74FC-4CDC-85FF-748A21EE1354}" type="sibTrans" cxnId="{DD972D54-8DD9-4F4D-A082-ECB798ADAB3D}">
      <dgm:prSet/>
      <dgm:spPr/>
      <dgm:t>
        <a:bodyPr/>
        <a:lstStyle/>
        <a:p>
          <a:endParaRPr lang="en-US"/>
        </a:p>
      </dgm:t>
    </dgm:pt>
    <dgm:pt modelId="{41A4BB42-8B15-499B-A440-B6E1A66BBFA1}">
      <dgm:prSet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172C2C2A-6AE6-4474-9C84-1F6A0B68A255}" type="parTrans" cxnId="{5C95B0D0-07EA-4505-A941-5F3E7ED4E40E}">
      <dgm:prSet/>
      <dgm:spPr/>
      <dgm:t>
        <a:bodyPr/>
        <a:lstStyle/>
        <a:p>
          <a:endParaRPr lang="en-US"/>
        </a:p>
      </dgm:t>
    </dgm:pt>
    <dgm:pt modelId="{0482E6DA-E140-4EFD-95CA-A005E187A5CB}" type="sibTrans" cxnId="{5C95B0D0-07EA-4505-A941-5F3E7ED4E40E}">
      <dgm:prSet/>
      <dgm:spPr/>
      <dgm:t>
        <a:bodyPr/>
        <a:lstStyle/>
        <a:p>
          <a:endParaRPr lang="en-US"/>
        </a:p>
      </dgm:t>
    </dgm:pt>
    <dgm:pt modelId="{89F44E3B-EE1C-4730-8DE0-3CD7F008A485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Real-Time Emotion Detection</a:t>
          </a:r>
        </a:p>
      </dgm:t>
    </dgm:pt>
    <dgm:pt modelId="{474EBF52-D30B-4E60-9D90-7AC8EDE39E7A}" type="parTrans" cxnId="{D5B4B2F3-F255-49B1-9D9C-EA26B75983E8}">
      <dgm:prSet/>
      <dgm:spPr/>
      <dgm:t>
        <a:bodyPr/>
        <a:lstStyle/>
        <a:p>
          <a:endParaRPr lang="en-US"/>
        </a:p>
      </dgm:t>
    </dgm:pt>
    <dgm:pt modelId="{CF95A2F7-1A74-4547-AAD5-006A8DA158A1}" type="sibTrans" cxnId="{D5B4B2F3-F255-49B1-9D9C-EA26B75983E8}">
      <dgm:prSet/>
      <dgm:spPr/>
      <dgm:t>
        <a:bodyPr/>
        <a:lstStyle/>
        <a:p>
          <a:endParaRPr lang="en-US"/>
        </a:p>
      </dgm:t>
    </dgm:pt>
    <dgm:pt modelId="{D671B643-4707-4E64-903F-875CE41EE44E}">
      <dgm:prSet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674B6814-A42A-446F-95E4-32EDEC8B729D}" type="parTrans" cxnId="{7B6B4E9D-A657-4D82-BE1F-B5E929009903}">
      <dgm:prSet/>
      <dgm:spPr/>
      <dgm:t>
        <a:bodyPr/>
        <a:lstStyle/>
        <a:p>
          <a:endParaRPr lang="en-US"/>
        </a:p>
      </dgm:t>
    </dgm:pt>
    <dgm:pt modelId="{95708E45-AFEB-49C3-B41F-08D8465AC596}" type="sibTrans" cxnId="{7B6B4E9D-A657-4D82-BE1F-B5E929009903}">
      <dgm:prSet/>
      <dgm:spPr/>
      <dgm:t>
        <a:bodyPr/>
        <a:lstStyle/>
        <a:p>
          <a:endParaRPr lang="en-US"/>
        </a:p>
      </dgm:t>
    </dgm:pt>
    <dgm:pt modelId="{E766DD3E-64AB-4B15-BAE6-4C1D7A329247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Emotion Prediction from Video &amp; Live Demo  </a:t>
          </a:r>
        </a:p>
      </dgm:t>
    </dgm:pt>
    <dgm:pt modelId="{52B858E4-C864-4BFE-BDCB-4626BD2FFCB3}" type="parTrans" cxnId="{12A02FF5-1C46-460C-A42D-121D7B44DC8B}">
      <dgm:prSet/>
      <dgm:spPr/>
      <dgm:t>
        <a:bodyPr/>
        <a:lstStyle/>
        <a:p>
          <a:endParaRPr lang="en-US"/>
        </a:p>
      </dgm:t>
    </dgm:pt>
    <dgm:pt modelId="{85FD78ED-9BD4-473D-9866-D8EDE0149A15}" type="sibTrans" cxnId="{12A02FF5-1C46-460C-A42D-121D7B44DC8B}">
      <dgm:prSet/>
      <dgm:spPr/>
      <dgm:t>
        <a:bodyPr/>
        <a:lstStyle/>
        <a:p>
          <a:endParaRPr lang="en-US"/>
        </a:p>
      </dgm:t>
    </dgm:pt>
    <dgm:pt modelId="{EB3EC50E-946F-4BF2-BA81-77CCC90B4299}">
      <dgm:prSet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CD58205F-54B3-4D9B-981B-827618E02A88}" type="parTrans" cxnId="{8530BF97-4E4A-44D7-B203-80B8B1DFCE90}">
      <dgm:prSet/>
      <dgm:spPr/>
      <dgm:t>
        <a:bodyPr/>
        <a:lstStyle/>
        <a:p>
          <a:endParaRPr lang="en-US"/>
        </a:p>
      </dgm:t>
    </dgm:pt>
    <dgm:pt modelId="{CDBE10AD-2195-47D1-A21D-EB4135A6C928}" type="sibTrans" cxnId="{8530BF97-4E4A-44D7-B203-80B8B1DFCE90}">
      <dgm:prSet/>
      <dgm:spPr/>
      <dgm:t>
        <a:bodyPr/>
        <a:lstStyle/>
        <a:p>
          <a:endParaRPr lang="en-US"/>
        </a:p>
      </dgm:t>
    </dgm:pt>
    <dgm:pt modelId="{15226A9D-B6B0-48C9-AC7C-0B5643409943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 Summary &amp; Future Scope</a:t>
          </a:r>
        </a:p>
      </dgm:t>
    </dgm:pt>
    <dgm:pt modelId="{2B28256C-E5C0-4990-BA10-E21939347C92}" type="parTrans" cxnId="{E621DE95-F030-4147-A199-F393AB4E540A}">
      <dgm:prSet/>
      <dgm:spPr/>
      <dgm:t>
        <a:bodyPr/>
        <a:lstStyle/>
        <a:p>
          <a:endParaRPr lang="en-US"/>
        </a:p>
      </dgm:t>
    </dgm:pt>
    <dgm:pt modelId="{5BB7A0E0-2845-4689-930C-9697C7BCC9C8}" type="sibTrans" cxnId="{E621DE95-F030-4147-A199-F393AB4E540A}">
      <dgm:prSet/>
      <dgm:spPr/>
      <dgm:t>
        <a:bodyPr/>
        <a:lstStyle/>
        <a:p>
          <a:endParaRPr lang="en-US"/>
        </a:p>
      </dgm:t>
    </dgm:pt>
    <dgm:pt modelId="{B62E1665-3D1F-4CD1-99AA-B7D97594E910}">
      <dgm:prSet phldr="0"/>
      <dgm:spPr/>
      <dgm:t>
        <a:bodyPr/>
        <a:lstStyle/>
        <a:p>
          <a:endParaRPr lang="en-US">
            <a:latin typeface="Calibri"/>
            <a:ea typeface="Calibri"/>
            <a:cs typeface="Calibri"/>
          </a:endParaRPr>
        </a:p>
      </dgm:t>
    </dgm:pt>
    <dgm:pt modelId="{88D2A9B6-F204-4C69-9B4A-3408C4D7217F}" type="parTrans" cxnId="{061EE795-E1E5-4B24-91A1-D8A5EBB9376F}">
      <dgm:prSet/>
      <dgm:spPr/>
      <dgm:t>
        <a:bodyPr/>
        <a:lstStyle/>
        <a:p>
          <a:endParaRPr lang="en-US"/>
        </a:p>
      </dgm:t>
    </dgm:pt>
    <dgm:pt modelId="{1CAED7A2-D883-43D0-958A-47C969589519}" type="sibTrans" cxnId="{061EE795-E1E5-4B24-91A1-D8A5EBB9376F}">
      <dgm:prSet/>
      <dgm:spPr/>
      <dgm:t>
        <a:bodyPr/>
        <a:lstStyle/>
        <a:p>
          <a:endParaRPr lang="en-US"/>
        </a:p>
      </dgm:t>
    </dgm:pt>
    <dgm:pt modelId="{84F64518-459A-4F63-A80E-83CF9CF7B78E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References</a:t>
          </a:r>
        </a:p>
      </dgm:t>
    </dgm:pt>
    <dgm:pt modelId="{341B4B72-ADBD-4406-AB1E-A26D1F7E2BE7}" type="parTrans" cxnId="{EF135D4F-943E-4EC2-8627-6DEAEED3E219}">
      <dgm:prSet/>
      <dgm:spPr/>
      <dgm:t>
        <a:bodyPr/>
        <a:lstStyle/>
        <a:p>
          <a:endParaRPr lang="en-US"/>
        </a:p>
      </dgm:t>
    </dgm:pt>
    <dgm:pt modelId="{8628A123-5297-4502-B996-2907E55152F5}" type="sibTrans" cxnId="{EF135D4F-943E-4EC2-8627-6DEAEED3E219}">
      <dgm:prSet/>
      <dgm:spPr/>
      <dgm:t>
        <a:bodyPr/>
        <a:lstStyle/>
        <a:p>
          <a:endParaRPr lang="en-US"/>
        </a:p>
      </dgm:t>
    </dgm:pt>
    <dgm:pt modelId="{D81242FB-0083-4214-8AB5-91F974BD0E39}">
      <dgm:prSet phldr="0"/>
      <dgm:spPr/>
      <dgm:t>
        <a:bodyPr/>
        <a:lstStyle/>
        <a:p>
          <a:pPr rtl="0"/>
          <a:endParaRPr lang="en-US">
            <a:latin typeface="Calibri"/>
            <a:ea typeface="Calibri"/>
            <a:cs typeface="Calibri"/>
          </a:endParaRPr>
        </a:p>
      </dgm:t>
    </dgm:pt>
    <dgm:pt modelId="{1228A9C9-8B29-4666-BFE3-282F70276FD7}" type="parTrans" cxnId="{3F669B34-EB58-431D-8A26-6CB9981136F3}">
      <dgm:prSet/>
      <dgm:spPr/>
      <dgm:t>
        <a:bodyPr/>
        <a:lstStyle/>
        <a:p>
          <a:endParaRPr lang="en-US"/>
        </a:p>
      </dgm:t>
    </dgm:pt>
    <dgm:pt modelId="{BBA76609-E9A0-4DDB-806F-1DC6D046087B}" type="sibTrans" cxnId="{3F669B34-EB58-431D-8A26-6CB9981136F3}">
      <dgm:prSet/>
      <dgm:spPr/>
      <dgm:t>
        <a:bodyPr/>
        <a:lstStyle/>
        <a:p>
          <a:endParaRPr lang="en-US"/>
        </a:p>
      </dgm:t>
    </dgm:pt>
    <dgm:pt modelId="{E8548645-CEBC-46E9-A788-9E1DCD1A0996}" type="pres">
      <dgm:prSet presAssocID="{C5558E7A-9C2F-4419-A00A-373D7C512E15}" presName="linearFlow" presStyleCnt="0">
        <dgm:presLayoutVars>
          <dgm:dir/>
          <dgm:animLvl val="lvl"/>
          <dgm:resizeHandles val="exact"/>
        </dgm:presLayoutVars>
      </dgm:prSet>
      <dgm:spPr/>
    </dgm:pt>
    <dgm:pt modelId="{58534C8D-BCBE-4947-9790-C69EB7C75077}" type="pres">
      <dgm:prSet presAssocID="{D81242FB-0083-4214-8AB5-91F974BD0E39}" presName="composite" presStyleCnt="0"/>
      <dgm:spPr/>
    </dgm:pt>
    <dgm:pt modelId="{16E1E6E4-804B-4870-9A54-8A58988A6C2C}" type="pres">
      <dgm:prSet presAssocID="{D81242FB-0083-4214-8AB5-91F974BD0E39}" presName="parentText" presStyleLbl="alignNode1" presStyleIdx="0" presStyleCnt="11">
        <dgm:presLayoutVars>
          <dgm:chMax val="1"/>
          <dgm:bulletEnabled val="1"/>
        </dgm:presLayoutVars>
      </dgm:prSet>
      <dgm:spPr/>
    </dgm:pt>
    <dgm:pt modelId="{92DEDF96-C230-48A8-B36A-C90421CB797E}" type="pres">
      <dgm:prSet presAssocID="{D81242FB-0083-4214-8AB5-91F974BD0E39}" presName="descendantText" presStyleLbl="alignAcc1" presStyleIdx="0" presStyleCnt="11">
        <dgm:presLayoutVars>
          <dgm:bulletEnabled val="1"/>
        </dgm:presLayoutVars>
      </dgm:prSet>
      <dgm:spPr/>
    </dgm:pt>
    <dgm:pt modelId="{1032B489-C69C-4BB9-B11B-18C09456253B}" type="pres">
      <dgm:prSet presAssocID="{BBA76609-E9A0-4DDB-806F-1DC6D046087B}" presName="sp" presStyleCnt="0"/>
      <dgm:spPr/>
    </dgm:pt>
    <dgm:pt modelId="{3C1943E8-0D56-456A-97AB-A547465024C0}" type="pres">
      <dgm:prSet presAssocID="{9D23A887-76AB-4047-9F88-B4953A96BB19}" presName="composite" presStyleCnt="0"/>
      <dgm:spPr/>
    </dgm:pt>
    <dgm:pt modelId="{0D1E26F0-8DD5-45BF-9CF6-D75380FE5796}" type="pres">
      <dgm:prSet presAssocID="{9D23A887-76AB-4047-9F88-B4953A96BB19}" presName="parentText" presStyleLbl="alignNode1" presStyleIdx="1" presStyleCnt="11">
        <dgm:presLayoutVars>
          <dgm:chMax val="1"/>
          <dgm:bulletEnabled val="1"/>
        </dgm:presLayoutVars>
      </dgm:prSet>
      <dgm:spPr/>
    </dgm:pt>
    <dgm:pt modelId="{ABA34C42-AF6E-49FD-BD58-8FA92B5093C3}" type="pres">
      <dgm:prSet presAssocID="{9D23A887-76AB-4047-9F88-B4953A96BB19}" presName="descendantText" presStyleLbl="alignAcc1" presStyleIdx="1" presStyleCnt="11">
        <dgm:presLayoutVars>
          <dgm:bulletEnabled val="1"/>
        </dgm:presLayoutVars>
      </dgm:prSet>
      <dgm:spPr/>
    </dgm:pt>
    <dgm:pt modelId="{E285C02D-3DD9-4719-8C33-A43C74CA390C}" type="pres">
      <dgm:prSet presAssocID="{F55D4FBD-9F1B-44EB-852D-12F59DBC2266}" presName="sp" presStyleCnt="0"/>
      <dgm:spPr/>
    </dgm:pt>
    <dgm:pt modelId="{759E4548-BBF7-483A-9581-D95C4F970D16}" type="pres">
      <dgm:prSet presAssocID="{3AA53C4F-303A-4B34-AAFC-E650A9188CEB}" presName="composite" presStyleCnt="0"/>
      <dgm:spPr/>
    </dgm:pt>
    <dgm:pt modelId="{52D3ACC1-9BAF-4A12-BB50-D4A38E9B5046}" type="pres">
      <dgm:prSet presAssocID="{3AA53C4F-303A-4B34-AAFC-E650A9188CEB}" presName="parentText" presStyleLbl="alignNode1" presStyleIdx="2" presStyleCnt="11">
        <dgm:presLayoutVars>
          <dgm:chMax val="1"/>
          <dgm:bulletEnabled val="1"/>
        </dgm:presLayoutVars>
      </dgm:prSet>
      <dgm:spPr/>
    </dgm:pt>
    <dgm:pt modelId="{60B69305-F0DC-4E17-BD03-243C8333ECB0}" type="pres">
      <dgm:prSet presAssocID="{3AA53C4F-303A-4B34-AAFC-E650A9188CEB}" presName="descendantText" presStyleLbl="alignAcc1" presStyleIdx="2" presStyleCnt="11">
        <dgm:presLayoutVars>
          <dgm:bulletEnabled val="1"/>
        </dgm:presLayoutVars>
      </dgm:prSet>
      <dgm:spPr/>
    </dgm:pt>
    <dgm:pt modelId="{DEF31059-22B0-4C53-AF26-BFBA89B7F160}" type="pres">
      <dgm:prSet presAssocID="{3DB612BC-F816-4FC1-BA66-520859CF4B8E}" presName="sp" presStyleCnt="0"/>
      <dgm:spPr/>
    </dgm:pt>
    <dgm:pt modelId="{466CC6B5-8B21-4A69-9FCA-2C459CDFEDE9}" type="pres">
      <dgm:prSet presAssocID="{55B544DE-4078-4E2E-AB3D-EEC92BCE6009}" presName="composite" presStyleCnt="0"/>
      <dgm:spPr/>
    </dgm:pt>
    <dgm:pt modelId="{2BCFB360-75DD-4E85-A14A-79D64AE96BE2}" type="pres">
      <dgm:prSet presAssocID="{55B544DE-4078-4E2E-AB3D-EEC92BCE6009}" presName="parentText" presStyleLbl="alignNode1" presStyleIdx="3" presStyleCnt="11">
        <dgm:presLayoutVars>
          <dgm:chMax val="1"/>
          <dgm:bulletEnabled val="1"/>
        </dgm:presLayoutVars>
      </dgm:prSet>
      <dgm:spPr/>
    </dgm:pt>
    <dgm:pt modelId="{6E681BDE-6D8E-4013-9949-7FFFF81B7213}" type="pres">
      <dgm:prSet presAssocID="{55B544DE-4078-4E2E-AB3D-EEC92BCE6009}" presName="descendantText" presStyleLbl="alignAcc1" presStyleIdx="3" presStyleCnt="11">
        <dgm:presLayoutVars>
          <dgm:bulletEnabled val="1"/>
        </dgm:presLayoutVars>
      </dgm:prSet>
      <dgm:spPr/>
    </dgm:pt>
    <dgm:pt modelId="{018BD955-A8D0-4205-A0D8-E0B51677B8A5}" type="pres">
      <dgm:prSet presAssocID="{0B2972A0-17EA-4741-9F80-4A711AE155A0}" presName="sp" presStyleCnt="0"/>
      <dgm:spPr/>
    </dgm:pt>
    <dgm:pt modelId="{C0A20B4A-C70C-450F-BC16-DB2C7518BDED}" type="pres">
      <dgm:prSet presAssocID="{BD5FB14F-A573-4C47-A2D7-18444AF4D6BD}" presName="composite" presStyleCnt="0"/>
      <dgm:spPr/>
    </dgm:pt>
    <dgm:pt modelId="{5072CCB2-AD88-439A-A25E-7E2B19B4265D}" type="pres">
      <dgm:prSet presAssocID="{BD5FB14F-A573-4C47-A2D7-18444AF4D6BD}" presName="parentText" presStyleLbl="alignNode1" presStyleIdx="4" presStyleCnt="11">
        <dgm:presLayoutVars>
          <dgm:chMax val="1"/>
          <dgm:bulletEnabled val="1"/>
        </dgm:presLayoutVars>
      </dgm:prSet>
      <dgm:spPr/>
    </dgm:pt>
    <dgm:pt modelId="{F4DEA331-4DC2-4B1E-BE93-7B758E25F854}" type="pres">
      <dgm:prSet presAssocID="{BD5FB14F-A573-4C47-A2D7-18444AF4D6BD}" presName="descendantText" presStyleLbl="alignAcc1" presStyleIdx="4" presStyleCnt="11">
        <dgm:presLayoutVars>
          <dgm:bulletEnabled val="1"/>
        </dgm:presLayoutVars>
      </dgm:prSet>
      <dgm:spPr/>
    </dgm:pt>
    <dgm:pt modelId="{38F517B2-A0EE-4193-9F59-C0DB4B2CC53A}" type="pres">
      <dgm:prSet presAssocID="{57534623-7500-4F7A-8CC8-2F862F61006A}" presName="sp" presStyleCnt="0"/>
      <dgm:spPr/>
    </dgm:pt>
    <dgm:pt modelId="{A54B5936-60DC-4ABC-A1C4-4439028FA414}" type="pres">
      <dgm:prSet presAssocID="{656B2984-7088-4AC7-B204-B36B30AE9678}" presName="composite" presStyleCnt="0"/>
      <dgm:spPr/>
    </dgm:pt>
    <dgm:pt modelId="{03EE5380-7A7A-45C8-A608-215937D5FD68}" type="pres">
      <dgm:prSet presAssocID="{656B2984-7088-4AC7-B204-B36B30AE9678}" presName="parentText" presStyleLbl="alignNode1" presStyleIdx="5" presStyleCnt="11">
        <dgm:presLayoutVars>
          <dgm:chMax val="1"/>
          <dgm:bulletEnabled val="1"/>
        </dgm:presLayoutVars>
      </dgm:prSet>
      <dgm:spPr/>
    </dgm:pt>
    <dgm:pt modelId="{C39BDCF5-5CEF-45E7-90D3-763AD9E740FF}" type="pres">
      <dgm:prSet presAssocID="{656B2984-7088-4AC7-B204-B36B30AE9678}" presName="descendantText" presStyleLbl="alignAcc1" presStyleIdx="5" presStyleCnt="11">
        <dgm:presLayoutVars>
          <dgm:bulletEnabled val="1"/>
        </dgm:presLayoutVars>
      </dgm:prSet>
      <dgm:spPr/>
    </dgm:pt>
    <dgm:pt modelId="{E79E55F4-14D3-46CC-9771-FBE32D6A0B62}" type="pres">
      <dgm:prSet presAssocID="{E145B1BC-0E8D-4110-A0F3-9F48711B8B79}" presName="sp" presStyleCnt="0"/>
      <dgm:spPr/>
    </dgm:pt>
    <dgm:pt modelId="{B4B53783-FBF2-40B0-8733-C61338806893}" type="pres">
      <dgm:prSet presAssocID="{065AD7F3-CAE9-409E-BB3E-163A5BD44AE0}" presName="composite" presStyleCnt="0"/>
      <dgm:spPr/>
    </dgm:pt>
    <dgm:pt modelId="{28502DA9-BEB2-4E2B-8273-CB740867F86B}" type="pres">
      <dgm:prSet presAssocID="{065AD7F3-CAE9-409E-BB3E-163A5BD44AE0}" presName="parentText" presStyleLbl="alignNode1" presStyleIdx="6" presStyleCnt="11">
        <dgm:presLayoutVars>
          <dgm:chMax val="1"/>
          <dgm:bulletEnabled val="1"/>
        </dgm:presLayoutVars>
      </dgm:prSet>
      <dgm:spPr/>
    </dgm:pt>
    <dgm:pt modelId="{731A351C-DA43-46CB-883D-A9AEE83D2C37}" type="pres">
      <dgm:prSet presAssocID="{065AD7F3-CAE9-409E-BB3E-163A5BD44AE0}" presName="descendantText" presStyleLbl="alignAcc1" presStyleIdx="6" presStyleCnt="11">
        <dgm:presLayoutVars>
          <dgm:bulletEnabled val="1"/>
        </dgm:presLayoutVars>
      </dgm:prSet>
      <dgm:spPr/>
    </dgm:pt>
    <dgm:pt modelId="{255A92B7-0542-4ADF-8C41-22BE2BB53296}" type="pres">
      <dgm:prSet presAssocID="{B24A2B0D-01A9-4E7D-BA89-502CF8640A6B}" presName="sp" presStyleCnt="0"/>
      <dgm:spPr/>
    </dgm:pt>
    <dgm:pt modelId="{13BA1105-0284-41D1-8399-2BAA2A3515C7}" type="pres">
      <dgm:prSet presAssocID="{41A4BB42-8B15-499B-A440-B6E1A66BBFA1}" presName="composite" presStyleCnt="0"/>
      <dgm:spPr/>
    </dgm:pt>
    <dgm:pt modelId="{858AE5BC-2E60-4AEC-B900-2CC805E2D9EF}" type="pres">
      <dgm:prSet presAssocID="{41A4BB42-8B15-499B-A440-B6E1A66BBFA1}" presName="parentText" presStyleLbl="alignNode1" presStyleIdx="7" presStyleCnt="11">
        <dgm:presLayoutVars>
          <dgm:chMax val="1"/>
          <dgm:bulletEnabled val="1"/>
        </dgm:presLayoutVars>
      </dgm:prSet>
      <dgm:spPr/>
    </dgm:pt>
    <dgm:pt modelId="{70795B45-17FA-4C85-916A-51FCEF3AB671}" type="pres">
      <dgm:prSet presAssocID="{41A4BB42-8B15-499B-A440-B6E1A66BBFA1}" presName="descendantText" presStyleLbl="alignAcc1" presStyleIdx="7" presStyleCnt="11">
        <dgm:presLayoutVars>
          <dgm:bulletEnabled val="1"/>
        </dgm:presLayoutVars>
      </dgm:prSet>
      <dgm:spPr/>
    </dgm:pt>
    <dgm:pt modelId="{8050BF7A-5D45-4FA8-9A0A-5847295999CC}" type="pres">
      <dgm:prSet presAssocID="{0482E6DA-E140-4EFD-95CA-A005E187A5CB}" presName="sp" presStyleCnt="0"/>
      <dgm:spPr/>
    </dgm:pt>
    <dgm:pt modelId="{8706AA3E-F3DE-4539-8F45-57E59D41745C}" type="pres">
      <dgm:prSet presAssocID="{D671B643-4707-4E64-903F-875CE41EE44E}" presName="composite" presStyleCnt="0"/>
      <dgm:spPr/>
    </dgm:pt>
    <dgm:pt modelId="{42E2D97C-00FA-4C95-935A-09C0D4AACF01}" type="pres">
      <dgm:prSet presAssocID="{D671B643-4707-4E64-903F-875CE41EE44E}" presName="parentText" presStyleLbl="alignNode1" presStyleIdx="8" presStyleCnt="11">
        <dgm:presLayoutVars>
          <dgm:chMax val="1"/>
          <dgm:bulletEnabled val="1"/>
        </dgm:presLayoutVars>
      </dgm:prSet>
      <dgm:spPr/>
    </dgm:pt>
    <dgm:pt modelId="{FCEA207B-A9CC-442C-B03B-7BF651BA926F}" type="pres">
      <dgm:prSet presAssocID="{D671B643-4707-4E64-903F-875CE41EE44E}" presName="descendantText" presStyleLbl="alignAcc1" presStyleIdx="8" presStyleCnt="11">
        <dgm:presLayoutVars>
          <dgm:bulletEnabled val="1"/>
        </dgm:presLayoutVars>
      </dgm:prSet>
      <dgm:spPr/>
    </dgm:pt>
    <dgm:pt modelId="{F93CF4B9-BF04-44D6-8A7A-A1D75EFE5363}" type="pres">
      <dgm:prSet presAssocID="{95708E45-AFEB-49C3-B41F-08D8465AC596}" presName="sp" presStyleCnt="0"/>
      <dgm:spPr/>
    </dgm:pt>
    <dgm:pt modelId="{030C43CA-7287-4A5D-A77B-8141142711DB}" type="pres">
      <dgm:prSet presAssocID="{EB3EC50E-946F-4BF2-BA81-77CCC90B4299}" presName="composite" presStyleCnt="0"/>
      <dgm:spPr/>
    </dgm:pt>
    <dgm:pt modelId="{5460BA17-04F4-4B27-B6D9-1D7363946F24}" type="pres">
      <dgm:prSet presAssocID="{EB3EC50E-946F-4BF2-BA81-77CCC90B4299}" presName="parentText" presStyleLbl="alignNode1" presStyleIdx="9" presStyleCnt="11">
        <dgm:presLayoutVars>
          <dgm:chMax val="1"/>
          <dgm:bulletEnabled val="1"/>
        </dgm:presLayoutVars>
      </dgm:prSet>
      <dgm:spPr/>
    </dgm:pt>
    <dgm:pt modelId="{B095D41E-A81B-4AFB-A862-D71B9D8A63EC}" type="pres">
      <dgm:prSet presAssocID="{EB3EC50E-946F-4BF2-BA81-77CCC90B4299}" presName="descendantText" presStyleLbl="alignAcc1" presStyleIdx="9" presStyleCnt="11">
        <dgm:presLayoutVars>
          <dgm:bulletEnabled val="1"/>
        </dgm:presLayoutVars>
      </dgm:prSet>
      <dgm:spPr/>
    </dgm:pt>
    <dgm:pt modelId="{BE237604-2AEE-4267-A890-7F28A2E206BC}" type="pres">
      <dgm:prSet presAssocID="{CDBE10AD-2195-47D1-A21D-EB4135A6C928}" presName="sp" presStyleCnt="0"/>
      <dgm:spPr/>
    </dgm:pt>
    <dgm:pt modelId="{BB4B5AE1-539F-4170-9F9C-BB7F0E083D87}" type="pres">
      <dgm:prSet presAssocID="{B62E1665-3D1F-4CD1-99AA-B7D97594E910}" presName="composite" presStyleCnt="0"/>
      <dgm:spPr/>
    </dgm:pt>
    <dgm:pt modelId="{A4789870-D958-482D-82F0-77C76697767A}" type="pres">
      <dgm:prSet presAssocID="{B62E1665-3D1F-4CD1-99AA-B7D97594E910}" presName="parentText" presStyleLbl="alignNode1" presStyleIdx="10" presStyleCnt="11">
        <dgm:presLayoutVars>
          <dgm:chMax val="1"/>
          <dgm:bulletEnabled val="1"/>
        </dgm:presLayoutVars>
      </dgm:prSet>
      <dgm:spPr/>
    </dgm:pt>
    <dgm:pt modelId="{3C417E77-EF93-4952-B2FC-33B55F2FB4A7}" type="pres">
      <dgm:prSet presAssocID="{B62E1665-3D1F-4CD1-99AA-B7D97594E910}" presName="descendantText" presStyleLbl="alignAcc1" presStyleIdx="10" presStyleCnt="11">
        <dgm:presLayoutVars>
          <dgm:bulletEnabled val="1"/>
        </dgm:presLayoutVars>
      </dgm:prSet>
      <dgm:spPr/>
    </dgm:pt>
  </dgm:ptLst>
  <dgm:cxnLst>
    <dgm:cxn modelId="{01F5A901-570D-49AA-9AC4-FDFAFEC2C57F}" type="presOf" srcId="{656B2984-7088-4AC7-B204-B36B30AE9678}" destId="{03EE5380-7A7A-45C8-A608-215937D5FD68}" srcOrd="0" destOrd="0" presId="urn:microsoft.com/office/officeart/2005/8/layout/chevron2"/>
    <dgm:cxn modelId="{F79F9F0D-D4C9-49D2-ADD9-EA389C8F9886}" type="presOf" srcId="{15226A9D-B6B0-48C9-AC7C-0B5643409943}" destId="{B095D41E-A81B-4AFB-A862-D71B9D8A63EC}" srcOrd="0" destOrd="0" presId="urn:microsoft.com/office/officeart/2005/8/layout/chevron2"/>
    <dgm:cxn modelId="{81C05112-F845-416A-89B2-3A8268F1B1E3}" type="presOf" srcId="{55B544DE-4078-4E2E-AB3D-EEC92BCE6009}" destId="{2BCFB360-75DD-4E85-A14A-79D64AE96BE2}" srcOrd="0" destOrd="0" presId="urn:microsoft.com/office/officeart/2005/8/layout/chevron2"/>
    <dgm:cxn modelId="{42236319-6576-4ED8-A8E1-A53D7C9DA499}" type="presOf" srcId="{D671B643-4707-4E64-903F-875CE41EE44E}" destId="{42E2D97C-00FA-4C95-935A-09C0D4AACF01}" srcOrd="0" destOrd="0" presId="urn:microsoft.com/office/officeart/2005/8/layout/chevron2"/>
    <dgm:cxn modelId="{DB1C9F20-210E-4907-9EE5-2508B6C564D6}" srcId="{C5558E7A-9C2F-4419-A00A-373D7C512E15}" destId="{BD5FB14F-A573-4C47-A2D7-18444AF4D6BD}" srcOrd="4" destOrd="0" parTransId="{02813B6F-8D81-4311-8D86-58EB00E69A21}" sibTransId="{57534623-7500-4F7A-8CC8-2F862F61006A}"/>
    <dgm:cxn modelId="{0C237534-7EAF-432A-BFA9-395CB6AF68DF}" srcId="{C5558E7A-9C2F-4419-A00A-373D7C512E15}" destId="{9D23A887-76AB-4047-9F88-B4953A96BB19}" srcOrd="1" destOrd="0" parTransId="{D40DF02C-9424-4A43-953C-C48AC1E9FE1F}" sibTransId="{F55D4FBD-9F1B-44EB-852D-12F59DBC2266}"/>
    <dgm:cxn modelId="{3F669B34-EB58-431D-8A26-6CB9981136F3}" srcId="{C5558E7A-9C2F-4419-A00A-373D7C512E15}" destId="{D81242FB-0083-4214-8AB5-91F974BD0E39}" srcOrd="0" destOrd="0" parTransId="{1228A9C9-8B29-4666-BFE3-282F70276FD7}" sibTransId="{BBA76609-E9A0-4DDB-806F-1DC6D046087B}"/>
    <dgm:cxn modelId="{AF37753A-FB60-4131-96FF-33740071F6F1}" type="presOf" srcId="{BD5FB14F-A573-4C47-A2D7-18444AF4D6BD}" destId="{5072CCB2-AD88-439A-A25E-7E2B19B4265D}" srcOrd="0" destOrd="0" presId="urn:microsoft.com/office/officeart/2005/8/layout/chevron2"/>
    <dgm:cxn modelId="{5C51423B-C607-4944-BC5D-406DE1F53D31}" srcId="{3AA53C4F-303A-4B34-AAFC-E650A9188CEB}" destId="{6C44E889-888D-431A-8D98-017430BF2AC8}" srcOrd="0" destOrd="0" parTransId="{18F7C865-C542-4452-8D50-7C7FFBC543D9}" sibTransId="{6DD296C5-9A76-48FB-9FF9-2A1B8E7C609B}"/>
    <dgm:cxn modelId="{EECC0F47-6AE5-4447-B802-849B8CA6190D}" type="presOf" srcId="{F9B9DB6B-479E-4411-BFEE-E3AF02E87124}" destId="{F4DEA331-4DC2-4B1E-BE93-7B758E25F854}" srcOrd="0" destOrd="0" presId="urn:microsoft.com/office/officeart/2005/8/layout/chevron2"/>
    <dgm:cxn modelId="{85C80E4C-F1CE-4BF7-B4D5-3CB715755B2A}" srcId="{C5558E7A-9C2F-4419-A00A-373D7C512E15}" destId="{3AA53C4F-303A-4B34-AAFC-E650A9188CEB}" srcOrd="2" destOrd="0" parTransId="{80F9823D-976C-4AF5-9C1D-B6C014FEEE0A}" sibTransId="{3DB612BC-F816-4FC1-BA66-520859CF4B8E}"/>
    <dgm:cxn modelId="{EF135D4F-943E-4EC2-8627-6DEAEED3E219}" srcId="{B62E1665-3D1F-4CD1-99AA-B7D97594E910}" destId="{84F64518-459A-4F63-A80E-83CF9CF7B78E}" srcOrd="0" destOrd="0" parTransId="{341B4B72-ADBD-4406-AB1E-A26D1F7E2BE7}" sibTransId="{8628A123-5297-4502-B996-2907E55152F5}"/>
    <dgm:cxn modelId="{924E1C50-9D2B-463D-9DAD-DF4A12046416}" type="presOf" srcId="{6C44E889-888D-431A-8D98-017430BF2AC8}" destId="{60B69305-F0DC-4E17-BD03-243C8333ECB0}" srcOrd="0" destOrd="0" presId="urn:microsoft.com/office/officeart/2005/8/layout/chevron2"/>
    <dgm:cxn modelId="{DD972D54-8DD9-4F4D-A082-ECB798ADAB3D}" srcId="{065AD7F3-CAE9-409E-BB3E-163A5BD44AE0}" destId="{EACEDEFA-217E-430B-B50C-6F1BB1B1A1CB}" srcOrd="0" destOrd="0" parTransId="{AAF8364C-9E7C-472E-A2E2-7EBD25B8B6CC}" sibTransId="{8963BABE-74FC-4CDC-85FF-748A21EE1354}"/>
    <dgm:cxn modelId="{E6E68C54-96C5-481A-A050-C6414947CBF1}" srcId="{9D23A887-76AB-4047-9F88-B4953A96BB19}" destId="{F44888E5-57CF-41E8-84E7-58BEFEB71BF8}" srcOrd="0" destOrd="0" parTransId="{0FD6DCC0-7F1B-4600-ABF2-82B4A973D8FF}" sibTransId="{1C74651C-54BF-40C1-A810-5054166D0B43}"/>
    <dgm:cxn modelId="{71FDFA60-3A33-483F-AAAA-87DF1DCECBD5}" type="presOf" srcId="{B62E1665-3D1F-4CD1-99AA-B7D97594E910}" destId="{A4789870-D958-482D-82F0-77C76697767A}" srcOrd="0" destOrd="0" presId="urn:microsoft.com/office/officeart/2005/8/layout/chevron2"/>
    <dgm:cxn modelId="{C492DC67-D09E-4B46-A290-C09CCAD7B4BA}" srcId="{C5558E7A-9C2F-4419-A00A-373D7C512E15}" destId="{065AD7F3-CAE9-409E-BB3E-163A5BD44AE0}" srcOrd="6" destOrd="0" parTransId="{9084A115-D82F-4B4B-85E5-FE2FDE545782}" sibTransId="{B24A2B0D-01A9-4E7D-BA89-502CF8640A6B}"/>
    <dgm:cxn modelId="{0B08A87F-DCEA-4D6D-927E-5A4C31845ECD}" type="presOf" srcId="{C5558E7A-9C2F-4419-A00A-373D7C512E15}" destId="{E8548645-CEBC-46E9-A788-9E1DCD1A0996}" srcOrd="0" destOrd="0" presId="urn:microsoft.com/office/officeart/2005/8/layout/chevron2"/>
    <dgm:cxn modelId="{72601180-CEB3-4405-B32F-3C81D38A0F9A}" type="presOf" srcId="{9D23A887-76AB-4047-9F88-B4953A96BB19}" destId="{0D1E26F0-8DD5-45BF-9CF6-D75380FE5796}" srcOrd="0" destOrd="0" presId="urn:microsoft.com/office/officeart/2005/8/layout/chevron2"/>
    <dgm:cxn modelId="{36394D80-7177-431D-90BA-4E7C579A9E46}" srcId="{BD5FB14F-A573-4C47-A2D7-18444AF4D6BD}" destId="{F9B9DB6B-479E-4411-BFEE-E3AF02E87124}" srcOrd="0" destOrd="0" parTransId="{8E27956D-CC37-48E7-9BF6-14D24BBBA847}" sibTransId="{0A478C55-B8A9-4757-8FD2-3979B9FCA90F}"/>
    <dgm:cxn modelId="{BF907686-E85F-466F-83EB-53FD0DD7ED76}" type="presOf" srcId="{33A57092-1BD2-4E8B-AB15-CEC13ED1435A}" destId="{6E681BDE-6D8E-4013-9949-7FFFF81B7213}" srcOrd="0" destOrd="0" presId="urn:microsoft.com/office/officeart/2005/8/layout/chevron2"/>
    <dgm:cxn modelId="{77934C87-B21B-46A7-A3F4-BB6131DD8E55}" srcId="{D81242FB-0083-4214-8AB5-91F974BD0E39}" destId="{E7AF0C17-3DDF-41C9-B98B-AB526EEE49BC}" srcOrd="0" destOrd="0" parTransId="{B829C6D9-D337-4B26-BB44-D582D16D3522}" sibTransId="{E0FCC850-B87F-467F-B120-894DC441792D}"/>
    <dgm:cxn modelId="{D1219493-F68C-4C12-91AC-64FB76728455}" type="presOf" srcId="{E7AF0C17-3DDF-41C9-B98B-AB526EEE49BC}" destId="{92DEDF96-C230-48A8-B36A-C90421CB797E}" srcOrd="0" destOrd="0" presId="urn:microsoft.com/office/officeart/2005/8/layout/chevron2"/>
    <dgm:cxn modelId="{E621DE95-F030-4147-A199-F393AB4E540A}" srcId="{EB3EC50E-946F-4BF2-BA81-77CCC90B4299}" destId="{15226A9D-B6B0-48C9-AC7C-0B5643409943}" srcOrd="0" destOrd="0" parTransId="{2B28256C-E5C0-4990-BA10-E21939347C92}" sibTransId="{5BB7A0E0-2845-4689-930C-9697C7BCC9C8}"/>
    <dgm:cxn modelId="{061EE795-E1E5-4B24-91A1-D8A5EBB9376F}" srcId="{C5558E7A-9C2F-4419-A00A-373D7C512E15}" destId="{B62E1665-3D1F-4CD1-99AA-B7D97594E910}" srcOrd="10" destOrd="0" parTransId="{88D2A9B6-F204-4C69-9B4A-3408C4D7217F}" sibTransId="{1CAED7A2-D883-43D0-958A-47C969589519}"/>
    <dgm:cxn modelId="{ADA15F97-4178-4994-8049-2D65AE1BFB44}" type="presOf" srcId="{3AA53C4F-303A-4B34-AAFC-E650A9188CEB}" destId="{52D3ACC1-9BAF-4A12-BB50-D4A38E9B5046}" srcOrd="0" destOrd="0" presId="urn:microsoft.com/office/officeart/2005/8/layout/chevron2"/>
    <dgm:cxn modelId="{8530BF97-4E4A-44D7-B203-80B8B1DFCE90}" srcId="{C5558E7A-9C2F-4419-A00A-373D7C512E15}" destId="{EB3EC50E-946F-4BF2-BA81-77CCC90B4299}" srcOrd="9" destOrd="0" parTransId="{CD58205F-54B3-4D9B-981B-827618E02A88}" sibTransId="{CDBE10AD-2195-47D1-A21D-EB4135A6C928}"/>
    <dgm:cxn modelId="{7B6B4E9D-A657-4D82-BE1F-B5E929009903}" srcId="{C5558E7A-9C2F-4419-A00A-373D7C512E15}" destId="{D671B643-4707-4E64-903F-875CE41EE44E}" srcOrd="8" destOrd="0" parTransId="{674B6814-A42A-446F-95E4-32EDEC8B729D}" sibTransId="{95708E45-AFEB-49C3-B41F-08D8465AC596}"/>
    <dgm:cxn modelId="{3A96039F-8867-4D42-B80C-B021C3621812}" srcId="{55B544DE-4078-4E2E-AB3D-EEC92BCE6009}" destId="{33A57092-1BD2-4E8B-AB15-CEC13ED1435A}" srcOrd="0" destOrd="0" parTransId="{4C05FC28-1F12-4A42-8EE8-C1E1A875ABB9}" sibTransId="{FD33FF62-BEBE-4925-A834-3C6819221E04}"/>
    <dgm:cxn modelId="{F98E54A4-915B-44CA-A135-5C4154FB5437}" type="presOf" srcId="{F44888E5-57CF-41E8-84E7-58BEFEB71BF8}" destId="{ABA34C42-AF6E-49FD-BD58-8FA92B5093C3}" srcOrd="0" destOrd="0" presId="urn:microsoft.com/office/officeart/2005/8/layout/chevron2"/>
    <dgm:cxn modelId="{923F2EA8-9E22-49C2-A660-6995104CB030}" type="presOf" srcId="{EACEDEFA-217E-430B-B50C-6F1BB1B1A1CB}" destId="{731A351C-DA43-46CB-883D-A9AEE83D2C37}" srcOrd="0" destOrd="0" presId="urn:microsoft.com/office/officeart/2005/8/layout/chevron2"/>
    <dgm:cxn modelId="{BC5177AA-9727-49FD-8461-204276E7A744}" type="presOf" srcId="{84F64518-459A-4F63-A80E-83CF9CF7B78E}" destId="{3C417E77-EF93-4952-B2FC-33B55F2FB4A7}" srcOrd="0" destOrd="0" presId="urn:microsoft.com/office/officeart/2005/8/layout/chevron2"/>
    <dgm:cxn modelId="{61E69EB9-CDC7-428B-A411-DBDC8E37284D}" type="presOf" srcId="{EB3EC50E-946F-4BF2-BA81-77CCC90B4299}" destId="{5460BA17-04F4-4B27-B6D9-1D7363946F24}" srcOrd="0" destOrd="0" presId="urn:microsoft.com/office/officeart/2005/8/layout/chevron2"/>
    <dgm:cxn modelId="{4ABA23C0-8404-4EC0-82F3-0B6EAE768663}" srcId="{C5558E7A-9C2F-4419-A00A-373D7C512E15}" destId="{656B2984-7088-4AC7-B204-B36B30AE9678}" srcOrd="5" destOrd="0" parTransId="{74E51FE3-BE66-4177-88FB-BF6F0DE222E3}" sibTransId="{E145B1BC-0E8D-4110-A0F3-9F48711B8B79}"/>
    <dgm:cxn modelId="{5C95B0D0-07EA-4505-A941-5F3E7ED4E40E}" srcId="{C5558E7A-9C2F-4419-A00A-373D7C512E15}" destId="{41A4BB42-8B15-499B-A440-B6E1A66BBFA1}" srcOrd="7" destOrd="0" parTransId="{172C2C2A-6AE6-4474-9C84-1F6A0B68A255}" sibTransId="{0482E6DA-E140-4EFD-95CA-A005E187A5CB}"/>
    <dgm:cxn modelId="{C3B41ED4-2C84-446B-87B1-29D050E3EAC3}" type="presOf" srcId="{065AD7F3-CAE9-409E-BB3E-163A5BD44AE0}" destId="{28502DA9-BEB2-4E2B-8273-CB740867F86B}" srcOrd="0" destOrd="0" presId="urn:microsoft.com/office/officeart/2005/8/layout/chevron2"/>
    <dgm:cxn modelId="{7C4409D7-0A16-4333-929B-C652CB2CB7D0}" srcId="{C5558E7A-9C2F-4419-A00A-373D7C512E15}" destId="{55B544DE-4078-4E2E-AB3D-EEC92BCE6009}" srcOrd="3" destOrd="0" parTransId="{C804CEE3-FC3C-4739-B621-90555DF1B535}" sibTransId="{0B2972A0-17EA-4741-9F80-4A711AE155A0}"/>
    <dgm:cxn modelId="{AD1E69D8-2B9B-4388-93E4-64C2477FB268}" type="presOf" srcId="{D81242FB-0083-4214-8AB5-91F974BD0E39}" destId="{16E1E6E4-804B-4870-9A54-8A58988A6C2C}" srcOrd="0" destOrd="0" presId="urn:microsoft.com/office/officeart/2005/8/layout/chevron2"/>
    <dgm:cxn modelId="{0DC59EDB-1B1C-428E-8BF7-FB422AE0053E}" type="presOf" srcId="{89F44E3B-EE1C-4730-8DE0-3CD7F008A485}" destId="{70795B45-17FA-4C85-916A-51FCEF3AB671}" srcOrd="0" destOrd="0" presId="urn:microsoft.com/office/officeart/2005/8/layout/chevron2"/>
    <dgm:cxn modelId="{D8CAEBDF-2747-4E66-9FFB-C76273DB5FE2}" type="presOf" srcId="{41A4BB42-8B15-499B-A440-B6E1A66BBFA1}" destId="{858AE5BC-2E60-4AEC-B900-2CC805E2D9EF}" srcOrd="0" destOrd="0" presId="urn:microsoft.com/office/officeart/2005/8/layout/chevron2"/>
    <dgm:cxn modelId="{173BFFEF-73A8-41BA-AD3E-02A81B84AD38}" type="presOf" srcId="{DE9EB946-B34F-414D-A209-DDF3AA1B8BEF}" destId="{C39BDCF5-5CEF-45E7-90D3-763AD9E740FF}" srcOrd="0" destOrd="0" presId="urn:microsoft.com/office/officeart/2005/8/layout/chevron2"/>
    <dgm:cxn modelId="{D5B4B2F3-F255-49B1-9D9C-EA26B75983E8}" srcId="{41A4BB42-8B15-499B-A440-B6E1A66BBFA1}" destId="{89F44E3B-EE1C-4730-8DE0-3CD7F008A485}" srcOrd="0" destOrd="0" parTransId="{474EBF52-D30B-4E60-9D90-7AC8EDE39E7A}" sibTransId="{CF95A2F7-1A74-4547-AAD5-006A8DA158A1}"/>
    <dgm:cxn modelId="{12A02FF5-1C46-460C-A42D-121D7B44DC8B}" srcId="{D671B643-4707-4E64-903F-875CE41EE44E}" destId="{E766DD3E-64AB-4B15-BAE6-4C1D7A329247}" srcOrd="0" destOrd="0" parTransId="{52B858E4-C864-4BFE-BDCB-4626BD2FFCB3}" sibTransId="{85FD78ED-9BD4-473D-9866-D8EDE0149A15}"/>
    <dgm:cxn modelId="{E979A8FD-739C-4373-9CB2-BC6D4E8EA530}" type="presOf" srcId="{E766DD3E-64AB-4B15-BAE6-4C1D7A329247}" destId="{FCEA207B-A9CC-442C-B03B-7BF651BA926F}" srcOrd="0" destOrd="0" presId="urn:microsoft.com/office/officeart/2005/8/layout/chevron2"/>
    <dgm:cxn modelId="{64F5A8FD-62D2-4FAF-B2E2-B3AA6CDE5CF8}" srcId="{656B2984-7088-4AC7-B204-B36B30AE9678}" destId="{DE9EB946-B34F-414D-A209-DDF3AA1B8BEF}" srcOrd="0" destOrd="0" parTransId="{66E12501-E9F4-4909-8757-1DEE741AE23E}" sibTransId="{BC52D642-513F-4C02-A778-B9F91EC1FBF1}"/>
    <dgm:cxn modelId="{2146236A-3E83-4E0B-9894-76847736897C}" type="presParOf" srcId="{E8548645-CEBC-46E9-A788-9E1DCD1A0996}" destId="{58534C8D-BCBE-4947-9790-C69EB7C75077}" srcOrd="0" destOrd="0" presId="urn:microsoft.com/office/officeart/2005/8/layout/chevron2"/>
    <dgm:cxn modelId="{6C5EC989-1A92-4FBB-B631-0AFCD506C919}" type="presParOf" srcId="{58534C8D-BCBE-4947-9790-C69EB7C75077}" destId="{16E1E6E4-804B-4870-9A54-8A58988A6C2C}" srcOrd="0" destOrd="0" presId="urn:microsoft.com/office/officeart/2005/8/layout/chevron2"/>
    <dgm:cxn modelId="{6F798942-1F6D-40D6-9B72-FA670356E41F}" type="presParOf" srcId="{58534C8D-BCBE-4947-9790-C69EB7C75077}" destId="{92DEDF96-C230-48A8-B36A-C90421CB797E}" srcOrd="1" destOrd="0" presId="urn:microsoft.com/office/officeart/2005/8/layout/chevron2"/>
    <dgm:cxn modelId="{90B37A04-D0A0-440A-B953-D6912CAE5E05}" type="presParOf" srcId="{E8548645-CEBC-46E9-A788-9E1DCD1A0996}" destId="{1032B489-C69C-4BB9-B11B-18C09456253B}" srcOrd="1" destOrd="0" presId="urn:microsoft.com/office/officeart/2005/8/layout/chevron2"/>
    <dgm:cxn modelId="{87977EE6-3935-4309-AFCB-D4083B1CB376}" type="presParOf" srcId="{E8548645-CEBC-46E9-A788-9E1DCD1A0996}" destId="{3C1943E8-0D56-456A-97AB-A547465024C0}" srcOrd="2" destOrd="0" presId="urn:microsoft.com/office/officeart/2005/8/layout/chevron2"/>
    <dgm:cxn modelId="{C966ABEC-D6F6-40C4-B573-0A34B327F0B5}" type="presParOf" srcId="{3C1943E8-0D56-456A-97AB-A547465024C0}" destId="{0D1E26F0-8DD5-45BF-9CF6-D75380FE5796}" srcOrd="0" destOrd="0" presId="urn:microsoft.com/office/officeart/2005/8/layout/chevron2"/>
    <dgm:cxn modelId="{8CEFB5BB-B090-4FC8-BD7C-B4E034BABCAC}" type="presParOf" srcId="{3C1943E8-0D56-456A-97AB-A547465024C0}" destId="{ABA34C42-AF6E-49FD-BD58-8FA92B5093C3}" srcOrd="1" destOrd="0" presId="urn:microsoft.com/office/officeart/2005/8/layout/chevron2"/>
    <dgm:cxn modelId="{DE44569B-B6D9-4A11-A6D6-D53EDF3CAE91}" type="presParOf" srcId="{E8548645-CEBC-46E9-A788-9E1DCD1A0996}" destId="{E285C02D-3DD9-4719-8C33-A43C74CA390C}" srcOrd="3" destOrd="0" presId="urn:microsoft.com/office/officeart/2005/8/layout/chevron2"/>
    <dgm:cxn modelId="{C3F0F388-00DE-45EA-884B-3C573672E338}" type="presParOf" srcId="{E8548645-CEBC-46E9-A788-9E1DCD1A0996}" destId="{759E4548-BBF7-483A-9581-D95C4F970D16}" srcOrd="4" destOrd="0" presId="urn:microsoft.com/office/officeart/2005/8/layout/chevron2"/>
    <dgm:cxn modelId="{04B35335-9A78-40D9-990D-D61BD84269AE}" type="presParOf" srcId="{759E4548-BBF7-483A-9581-D95C4F970D16}" destId="{52D3ACC1-9BAF-4A12-BB50-D4A38E9B5046}" srcOrd="0" destOrd="0" presId="urn:microsoft.com/office/officeart/2005/8/layout/chevron2"/>
    <dgm:cxn modelId="{175B6959-AD8D-43DA-8F11-A81902C3D5A9}" type="presParOf" srcId="{759E4548-BBF7-483A-9581-D95C4F970D16}" destId="{60B69305-F0DC-4E17-BD03-243C8333ECB0}" srcOrd="1" destOrd="0" presId="urn:microsoft.com/office/officeart/2005/8/layout/chevron2"/>
    <dgm:cxn modelId="{3809110E-5FCF-432C-86DD-ABAD81D8B533}" type="presParOf" srcId="{E8548645-CEBC-46E9-A788-9E1DCD1A0996}" destId="{DEF31059-22B0-4C53-AF26-BFBA89B7F160}" srcOrd="5" destOrd="0" presId="urn:microsoft.com/office/officeart/2005/8/layout/chevron2"/>
    <dgm:cxn modelId="{7B8B1F9E-D045-47A9-95F2-6FCA44EBA6BF}" type="presParOf" srcId="{E8548645-CEBC-46E9-A788-9E1DCD1A0996}" destId="{466CC6B5-8B21-4A69-9FCA-2C459CDFEDE9}" srcOrd="6" destOrd="0" presId="urn:microsoft.com/office/officeart/2005/8/layout/chevron2"/>
    <dgm:cxn modelId="{9223CD9B-0777-48E8-8C79-B989B44CD8A1}" type="presParOf" srcId="{466CC6B5-8B21-4A69-9FCA-2C459CDFEDE9}" destId="{2BCFB360-75DD-4E85-A14A-79D64AE96BE2}" srcOrd="0" destOrd="0" presId="urn:microsoft.com/office/officeart/2005/8/layout/chevron2"/>
    <dgm:cxn modelId="{897468A6-6FEC-49B6-B153-88A2B3B1D1E3}" type="presParOf" srcId="{466CC6B5-8B21-4A69-9FCA-2C459CDFEDE9}" destId="{6E681BDE-6D8E-4013-9949-7FFFF81B7213}" srcOrd="1" destOrd="0" presId="urn:microsoft.com/office/officeart/2005/8/layout/chevron2"/>
    <dgm:cxn modelId="{237DD4D0-1C46-497E-96B4-9031FFFD46CA}" type="presParOf" srcId="{E8548645-CEBC-46E9-A788-9E1DCD1A0996}" destId="{018BD955-A8D0-4205-A0D8-E0B51677B8A5}" srcOrd="7" destOrd="0" presId="urn:microsoft.com/office/officeart/2005/8/layout/chevron2"/>
    <dgm:cxn modelId="{96BA06FC-B9AD-46B5-9D0E-626E8FAFCB0C}" type="presParOf" srcId="{E8548645-CEBC-46E9-A788-9E1DCD1A0996}" destId="{C0A20B4A-C70C-450F-BC16-DB2C7518BDED}" srcOrd="8" destOrd="0" presId="urn:microsoft.com/office/officeart/2005/8/layout/chevron2"/>
    <dgm:cxn modelId="{06DEF21A-14F9-49A8-9565-369630790555}" type="presParOf" srcId="{C0A20B4A-C70C-450F-BC16-DB2C7518BDED}" destId="{5072CCB2-AD88-439A-A25E-7E2B19B4265D}" srcOrd="0" destOrd="0" presId="urn:microsoft.com/office/officeart/2005/8/layout/chevron2"/>
    <dgm:cxn modelId="{F78AA2C5-955C-4C35-9161-015CFB35C90C}" type="presParOf" srcId="{C0A20B4A-C70C-450F-BC16-DB2C7518BDED}" destId="{F4DEA331-4DC2-4B1E-BE93-7B758E25F854}" srcOrd="1" destOrd="0" presId="urn:microsoft.com/office/officeart/2005/8/layout/chevron2"/>
    <dgm:cxn modelId="{725A365A-658D-4A6E-BEC9-38C0BCA9EFA6}" type="presParOf" srcId="{E8548645-CEBC-46E9-A788-9E1DCD1A0996}" destId="{38F517B2-A0EE-4193-9F59-C0DB4B2CC53A}" srcOrd="9" destOrd="0" presId="urn:microsoft.com/office/officeart/2005/8/layout/chevron2"/>
    <dgm:cxn modelId="{9B7D90A1-8B79-4B53-A86F-1D7F8A11E94A}" type="presParOf" srcId="{E8548645-CEBC-46E9-A788-9E1DCD1A0996}" destId="{A54B5936-60DC-4ABC-A1C4-4439028FA414}" srcOrd="10" destOrd="0" presId="urn:microsoft.com/office/officeart/2005/8/layout/chevron2"/>
    <dgm:cxn modelId="{8CA1E314-807C-4F57-B3B8-FC63EA46EC84}" type="presParOf" srcId="{A54B5936-60DC-4ABC-A1C4-4439028FA414}" destId="{03EE5380-7A7A-45C8-A608-215937D5FD68}" srcOrd="0" destOrd="0" presId="urn:microsoft.com/office/officeart/2005/8/layout/chevron2"/>
    <dgm:cxn modelId="{3585C3F0-0DC6-4096-AA8D-5F5C32B5D830}" type="presParOf" srcId="{A54B5936-60DC-4ABC-A1C4-4439028FA414}" destId="{C39BDCF5-5CEF-45E7-90D3-763AD9E740FF}" srcOrd="1" destOrd="0" presId="urn:microsoft.com/office/officeart/2005/8/layout/chevron2"/>
    <dgm:cxn modelId="{66B34002-6D2D-46DF-9CAD-8A705FF14BBA}" type="presParOf" srcId="{E8548645-CEBC-46E9-A788-9E1DCD1A0996}" destId="{E79E55F4-14D3-46CC-9771-FBE32D6A0B62}" srcOrd="11" destOrd="0" presId="urn:microsoft.com/office/officeart/2005/8/layout/chevron2"/>
    <dgm:cxn modelId="{B41300AB-E26C-41DE-B786-89305272484B}" type="presParOf" srcId="{E8548645-CEBC-46E9-A788-9E1DCD1A0996}" destId="{B4B53783-FBF2-40B0-8733-C61338806893}" srcOrd="12" destOrd="0" presId="urn:microsoft.com/office/officeart/2005/8/layout/chevron2"/>
    <dgm:cxn modelId="{9D4939CB-E3F6-4C1B-8BE1-750ED2D61EB9}" type="presParOf" srcId="{B4B53783-FBF2-40B0-8733-C61338806893}" destId="{28502DA9-BEB2-4E2B-8273-CB740867F86B}" srcOrd="0" destOrd="0" presId="urn:microsoft.com/office/officeart/2005/8/layout/chevron2"/>
    <dgm:cxn modelId="{73FA83E1-A025-42D6-82CF-4C7C27562B2B}" type="presParOf" srcId="{B4B53783-FBF2-40B0-8733-C61338806893}" destId="{731A351C-DA43-46CB-883D-A9AEE83D2C37}" srcOrd="1" destOrd="0" presId="urn:microsoft.com/office/officeart/2005/8/layout/chevron2"/>
    <dgm:cxn modelId="{9938FD10-1B59-4B28-B0E9-8D44983CCB46}" type="presParOf" srcId="{E8548645-CEBC-46E9-A788-9E1DCD1A0996}" destId="{255A92B7-0542-4ADF-8C41-22BE2BB53296}" srcOrd="13" destOrd="0" presId="urn:microsoft.com/office/officeart/2005/8/layout/chevron2"/>
    <dgm:cxn modelId="{94122334-55FE-4BC9-AAC1-B5A62EE360AF}" type="presParOf" srcId="{E8548645-CEBC-46E9-A788-9E1DCD1A0996}" destId="{13BA1105-0284-41D1-8399-2BAA2A3515C7}" srcOrd="14" destOrd="0" presId="urn:microsoft.com/office/officeart/2005/8/layout/chevron2"/>
    <dgm:cxn modelId="{C1F5AF1A-AF2D-447B-B274-F71189E85A38}" type="presParOf" srcId="{13BA1105-0284-41D1-8399-2BAA2A3515C7}" destId="{858AE5BC-2E60-4AEC-B900-2CC805E2D9EF}" srcOrd="0" destOrd="0" presId="urn:microsoft.com/office/officeart/2005/8/layout/chevron2"/>
    <dgm:cxn modelId="{5FECFF39-FA68-4C8C-A362-7E7B649099A4}" type="presParOf" srcId="{13BA1105-0284-41D1-8399-2BAA2A3515C7}" destId="{70795B45-17FA-4C85-916A-51FCEF3AB671}" srcOrd="1" destOrd="0" presId="urn:microsoft.com/office/officeart/2005/8/layout/chevron2"/>
    <dgm:cxn modelId="{5AAB92EE-544B-4DCE-BCC5-6F8F02A3F7EA}" type="presParOf" srcId="{E8548645-CEBC-46E9-A788-9E1DCD1A0996}" destId="{8050BF7A-5D45-4FA8-9A0A-5847295999CC}" srcOrd="15" destOrd="0" presId="urn:microsoft.com/office/officeart/2005/8/layout/chevron2"/>
    <dgm:cxn modelId="{D8545E41-2F85-4D6B-84AB-0E2A53C2DAA0}" type="presParOf" srcId="{E8548645-CEBC-46E9-A788-9E1DCD1A0996}" destId="{8706AA3E-F3DE-4539-8F45-57E59D41745C}" srcOrd="16" destOrd="0" presId="urn:microsoft.com/office/officeart/2005/8/layout/chevron2"/>
    <dgm:cxn modelId="{8E21ADAB-A3C6-4E7D-8138-31E8AC139625}" type="presParOf" srcId="{8706AA3E-F3DE-4539-8F45-57E59D41745C}" destId="{42E2D97C-00FA-4C95-935A-09C0D4AACF01}" srcOrd="0" destOrd="0" presId="urn:microsoft.com/office/officeart/2005/8/layout/chevron2"/>
    <dgm:cxn modelId="{ABA139BE-3B75-4F5F-A37C-6EDBD2954FAC}" type="presParOf" srcId="{8706AA3E-F3DE-4539-8F45-57E59D41745C}" destId="{FCEA207B-A9CC-442C-B03B-7BF651BA926F}" srcOrd="1" destOrd="0" presId="urn:microsoft.com/office/officeart/2005/8/layout/chevron2"/>
    <dgm:cxn modelId="{FD452C8D-211B-42F0-99D3-A1389FBCA032}" type="presParOf" srcId="{E8548645-CEBC-46E9-A788-9E1DCD1A0996}" destId="{F93CF4B9-BF04-44D6-8A7A-A1D75EFE5363}" srcOrd="17" destOrd="0" presId="urn:microsoft.com/office/officeart/2005/8/layout/chevron2"/>
    <dgm:cxn modelId="{E3715057-DB2B-46E2-8617-7EFC0E0B4D71}" type="presParOf" srcId="{E8548645-CEBC-46E9-A788-9E1DCD1A0996}" destId="{030C43CA-7287-4A5D-A77B-8141142711DB}" srcOrd="18" destOrd="0" presId="urn:microsoft.com/office/officeart/2005/8/layout/chevron2"/>
    <dgm:cxn modelId="{89C258C2-9C67-4A06-9946-74C2F96034B7}" type="presParOf" srcId="{030C43CA-7287-4A5D-A77B-8141142711DB}" destId="{5460BA17-04F4-4B27-B6D9-1D7363946F24}" srcOrd="0" destOrd="0" presId="urn:microsoft.com/office/officeart/2005/8/layout/chevron2"/>
    <dgm:cxn modelId="{BACC209F-A60F-4789-A1C5-84BA41B7EA63}" type="presParOf" srcId="{030C43CA-7287-4A5D-A77B-8141142711DB}" destId="{B095D41E-A81B-4AFB-A862-D71B9D8A63EC}" srcOrd="1" destOrd="0" presId="urn:microsoft.com/office/officeart/2005/8/layout/chevron2"/>
    <dgm:cxn modelId="{1180A447-7CA8-417C-9EC0-E6DF6670A93F}" type="presParOf" srcId="{E8548645-CEBC-46E9-A788-9E1DCD1A0996}" destId="{BE237604-2AEE-4267-A890-7F28A2E206BC}" srcOrd="19" destOrd="0" presId="urn:microsoft.com/office/officeart/2005/8/layout/chevron2"/>
    <dgm:cxn modelId="{9B2F0129-5E6C-470C-9694-8374829FC7FE}" type="presParOf" srcId="{E8548645-CEBC-46E9-A788-9E1DCD1A0996}" destId="{BB4B5AE1-539F-4170-9F9C-BB7F0E083D87}" srcOrd="20" destOrd="0" presId="urn:microsoft.com/office/officeart/2005/8/layout/chevron2"/>
    <dgm:cxn modelId="{6F9BFEE9-E472-4F1F-B039-0C44C679D095}" type="presParOf" srcId="{BB4B5AE1-539F-4170-9F9C-BB7F0E083D87}" destId="{A4789870-D958-482D-82F0-77C76697767A}" srcOrd="0" destOrd="0" presId="urn:microsoft.com/office/officeart/2005/8/layout/chevron2"/>
    <dgm:cxn modelId="{3AA9578B-DB11-4F6F-9543-46FF696B4679}" type="presParOf" srcId="{BB4B5AE1-539F-4170-9F9C-BB7F0E083D87}" destId="{3C417E77-EF93-4952-B2FC-33B55F2FB4A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A7D478-AC2F-314B-B152-B44B203F8067}" type="doc">
      <dgm:prSet loTypeId="urn:microsoft.com/office/officeart/2008/layout/BendingPictureCaptionList" loCatId="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BD2734FA-8AD6-C745-B543-DFB59B4F4B0D}">
      <dgm:prSet phldrT="[Text]" custT="1"/>
      <dgm:spPr/>
      <dgm:t>
        <a:bodyPr/>
        <a:lstStyle/>
        <a:p>
          <a:r>
            <a:rPr lang="en-GB" sz="2000"/>
            <a:t>Where is the complexity?</a:t>
          </a:r>
        </a:p>
      </dgm:t>
    </dgm:pt>
    <dgm:pt modelId="{BD9FB028-3F15-2A44-B21C-53585EE47FB3}" type="parTrans" cxnId="{42A86469-657C-264E-9BA9-64D5C45AF39C}">
      <dgm:prSet/>
      <dgm:spPr/>
      <dgm:t>
        <a:bodyPr/>
        <a:lstStyle/>
        <a:p>
          <a:endParaRPr lang="en-GB"/>
        </a:p>
      </dgm:t>
    </dgm:pt>
    <dgm:pt modelId="{BFAE3EC2-6DFB-EB4F-B967-D312BB4EA987}" type="sibTrans" cxnId="{42A86469-657C-264E-9BA9-64D5C45AF39C}">
      <dgm:prSet/>
      <dgm:spPr/>
      <dgm:t>
        <a:bodyPr/>
        <a:lstStyle/>
        <a:p>
          <a:endParaRPr lang="en-GB"/>
        </a:p>
      </dgm:t>
    </dgm:pt>
    <dgm:pt modelId="{5F7A61A7-0642-7542-9574-A63AF107FE16}">
      <dgm:prSet phldrT="[Text]" custT="1"/>
      <dgm:spPr/>
      <dgm:t>
        <a:bodyPr/>
        <a:lstStyle/>
        <a:p>
          <a:r>
            <a:rPr lang="en-GB" sz="2000"/>
            <a:t>After Live Demo</a:t>
          </a:r>
        </a:p>
      </dgm:t>
    </dgm:pt>
    <dgm:pt modelId="{0702D854-E1C2-6C42-BBD5-6D20F2C3561F}" type="parTrans" cxnId="{66B0E6CE-F5BF-B144-9B9A-E23FD5425F80}">
      <dgm:prSet/>
      <dgm:spPr/>
      <dgm:t>
        <a:bodyPr/>
        <a:lstStyle/>
        <a:p>
          <a:endParaRPr lang="en-GB"/>
        </a:p>
      </dgm:t>
    </dgm:pt>
    <dgm:pt modelId="{84C30A4E-DAD3-DD45-AA63-FE200B26401C}" type="sibTrans" cxnId="{66B0E6CE-F5BF-B144-9B9A-E23FD5425F80}">
      <dgm:prSet/>
      <dgm:spPr/>
      <dgm:t>
        <a:bodyPr/>
        <a:lstStyle/>
        <a:p>
          <a:endParaRPr lang="en-GB"/>
        </a:p>
      </dgm:t>
    </dgm:pt>
    <dgm:pt modelId="{57EDD15F-65D8-FD43-ABFA-64916F97CA91}" type="pres">
      <dgm:prSet presAssocID="{1EA7D478-AC2F-314B-B152-B44B203F8067}" presName="Name0" presStyleCnt="0">
        <dgm:presLayoutVars>
          <dgm:dir/>
          <dgm:resizeHandles val="exact"/>
        </dgm:presLayoutVars>
      </dgm:prSet>
      <dgm:spPr/>
    </dgm:pt>
    <dgm:pt modelId="{4D77AA44-C6C6-2842-803E-6C3351F2543D}" type="pres">
      <dgm:prSet presAssocID="{BD2734FA-8AD6-C745-B543-DFB59B4F4B0D}" presName="composite" presStyleCnt="0"/>
      <dgm:spPr/>
    </dgm:pt>
    <dgm:pt modelId="{4A4E07DD-F848-FF44-AF3B-EEAF713EDD84}" type="pres">
      <dgm:prSet presAssocID="{BD2734FA-8AD6-C745-B543-DFB59B4F4B0D}" presName="rect1" presStyleLbl="bgImgPlace1" presStyleIdx="0" presStyleCnt="2" custScaleX="85351" custScaleY="91149" custLinFactNeighborX="-13961" custLinFactNeighborY="-106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54BC1D9-4492-FE45-A26F-33094F21BE35}" type="pres">
      <dgm:prSet presAssocID="{BD2734FA-8AD6-C745-B543-DFB59B4F4B0D}" presName="wedgeRectCallout1" presStyleLbl="node1" presStyleIdx="0" presStyleCnt="2" custScaleX="89604" custScaleY="48194" custLinFactNeighborX="-5546" custLinFactNeighborY="-13078">
        <dgm:presLayoutVars>
          <dgm:bulletEnabled val="1"/>
        </dgm:presLayoutVars>
      </dgm:prSet>
      <dgm:spPr/>
    </dgm:pt>
    <dgm:pt modelId="{4225335A-E315-8246-AAAC-8A7802DC8338}" type="pres">
      <dgm:prSet presAssocID="{BFAE3EC2-6DFB-EB4F-B967-D312BB4EA987}" presName="sibTrans" presStyleCnt="0"/>
      <dgm:spPr/>
    </dgm:pt>
    <dgm:pt modelId="{B1016F1C-F21B-5644-B1A2-43F8E77D8A82}" type="pres">
      <dgm:prSet presAssocID="{5F7A61A7-0642-7542-9574-A63AF107FE16}" presName="composite" presStyleCnt="0"/>
      <dgm:spPr/>
    </dgm:pt>
    <dgm:pt modelId="{768AA515-8538-0843-808B-947039CDEBF5}" type="pres">
      <dgm:prSet presAssocID="{5F7A61A7-0642-7542-9574-A63AF107FE16}" presName="rect1" presStyleLbl="bgImgPlace1" presStyleIdx="1" presStyleCnt="2" custScaleX="83847" custScaleY="91232" custLinFactNeighborY="-9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2932306-9403-164D-969F-FF47E037991A}" type="pres">
      <dgm:prSet presAssocID="{5F7A61A7-0642-7542-9574-A63AF107FE16}" presName="wedgeRectCallout1" presStyleLbl="node1" presStyleIdx="1" presStyleCnt="2" custScaleX="90287" custScaleY="48258" custLinFactNeighborX="-4603" custLinFactNeighborY="-13582">
        <dgm:presLayoutVars>
          <dgm:bulletEnabled val="1"/>
        </dgm:presLayoutVars>
      </dgm:prSet>
      <dgm:spPr/>
    </dgm:pt>
  </dgm:ptLst>
  <dgm:cxnLst>
    <dgm:cxn modelId="{42A86469-657C-264E-9BA9-64D5C45AF39C}" srcId="{1EA7D478-AC2F-314B-B152-B44B203F8067}" destId="{BD2734FA-8AD6-C745-B543-DFB59B4F4B0D}" srcOrd="0" destOrd="0" parTransId="{BD9FB028-3F15-2A44-B21C-53585EE47FB3}" sibTransId="{BFAE3EC2-6DFB-EB4F-B967-D312BB4EA987}"/>
    <dgm:cxn modelId="{8034D485-6D8A-374B-8164-649F1A767DBE}" type="presOf" srcId="{1EA7D478-AC2F-314B-B152-B44B203F8067}" destId="{57EDD15F-65D8-FD43-ABFA-64916F97CA91}" srcOrd="0" destOrd="0" presId="urn:microsoft.com/office/officeart/2008/layout/BendingPictureCaptionList"/>
    <dgm:cxn modelId="{D54E04CB-91D3-2440-BA74-93F5F9F58888}" type="presOf" srcId="{BD2734FA-8AD6-C745-B543-DFB59B4F4B0D}" destId="{854BC1D9-4492-FE45-A26F-33094F21BE35}" srcOrd="0" destOrd="0" presId="urn:microsoft.com/office/officeart/2008/layout/BendingPictureCaptionList"/>
    <dgm:cxn modelId="{66B0E6CE-F5BF-B144-9B9A-E23FD5425F80}" srcId="{1EA7D478-AC2F-314B-B152-B44B203F8067}" destId="{5F7A61A7-0642-7542-9574-A63AF107FE16}" srcOrd="1" destOrd="0" parTransId="{0702D854-E1C2-6C42-BBD5-6D20F2C3561F}" sibTransId="{84C30A4E-DAD3-DD45-AA63-FE200B26401C}"/>
    <dgm:cxn modelId="{5A507CD2-5A81-9841-92D9-15E6C3AE3C88}" type="presOf" srcId="{5F7A61A7-0642-7542-9574-A63AF107FE16}" destId="{62932306-9403-164D-969F-FF47E037991A}" srcOrd="0" destOrd="0" presId="urn:microsoft.com/office/officeart/2008/layout/BendingPictureCaptionList"/>
    <dgm:cxn modelId="{C5910847-9A9E-544D-8130-A601E7138CD2}" type="presParOf" srcId="{57EDD15F-65D8-FD43-ABFA-64916F97CA91}" destId="{4D77AA44-C6C6-2842-803E-6C3351F2543D}" srcOrd="0" destOrd="0" presId="urn:microsoft.com/office/officeart/2008/layout/BendingPictureCaptionList"/>
    <dgm:cxn modelId="{2AB76378-7E17-3048-8C1D-BE01671E87C1}" type="presParOf" srcId="{4D77AA44-C6C6-2842-803E-6C3351F2543D}" destId="{4A4E07DD-F848-FF44-AF3B-EEAF713EDD84}" srcOrd="0" destOrd="0" presId="urn:microsoft.com/office/officeart/2008/layout/BendingPictureCaptionList"/>
    <dgm:cxn modelId="{8641470C-F6F3-8E48-9B53-E93A91109EF2}" type="presParOf" srcId="{4D77AA44-C6C6-2842-803E-6C3351F2543D}" destId="{854BC1D9-4492-FE45-A26F-33094F21BE35}" srcOrd="1" destOrd="0" presId="urn:microsoft.com/office/officeart/2008/layout/BendingPictureCaptionList"/>
    <dgm:cxn modelId="{9B542BBE-2BAF-DE46-BBC1-4826A66A0A25}" type="presParOf" srcId="{57EDD15F-65D8-FD43-ABFA-64916F97CA91}" destId="{4225335A-E315-8246-AAAC-8A7802DC8338}" srcOrd="1" destOrd="0" presId="urn:microsoft.com/office/officeart/2008/layout/BendingPictureCaptionList"/>
    <dgm:cxn modelId="{A2FA623A-D389-714F-A3B6-DC8B5BA9CD0B}" type="presParOf" srcId="{57EDD15F-65D8-FD43-ABFA-64916F97CA91}" destId="{B1016F1C-F21B-5644-B1A2-43F8E77D8A82}" srcOrd="2" destOrd="0" presId="urn:microsoft.com/office/officeart/2008/layout/BendingPictureCaptionList"/>
    <dgm:cxn modelId="{67646DE6-255E-1940-853D-DB4E8A756092}" type="presParOf" srcId="{B1016F1C-F21B-5644-B1A2-43F8E77D8A82}" destId="{768AA515-8538-0843-808B-947039CDEBF5}" srcOrd="0" destOrd="0" presId="urn:microsoft.com/office/officeart/2008/layout/BendingPictureCaptionList"/>
    <dgm:cxn modelId="{13782B06-F26C-E44D-B4F2-A7C23E3FFF78}" type="presParOf" srcId="{B1016F1C-F21B-5644-B1A2-43F8E77D8A82}" destId="{62932306-9403-164D-969F-FF47E037991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1E6E4-804B-4870-9A54-8A58988A6C2C}">
      <dsp:nvSpPr>
        <dsp:cNvPr id="0" name=""/>
        <dsp:cNvSpPr/>
      </dsp:nvSpPr>
      <dsp:spPr>
        <a:xfrm rot="5400000">
          <a:off x="-79154" y="80833"/>
          <a:ext cx="527696" cy="36938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186373"/>
        <a:ext cx="369387" cy="158309"/>
      </dsp:txXfrm>
    </dsp:sp>
    <dsp:sp modelId="{92DEDF96-C230-48A8-B36A-C90421CB797E}">
      <dsp:nvSpPr>
        <dsp:cNvPr id="0" name=""/>
        <dsp:cNvSpPr/>
      </dsp:nvSpPr>
      <dsp:spPr>
        <a:xfrm rot="5400000">
          <a:off x="3827991" y="-3456924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Problem Statement</a:t>
          </a:r>
        </a:p>
      </dsp:txBody>
      <dsp:txXfrm rot="-5400000">
        <a:off x="369388" y="18423"/>
        <a:ext cx="7243466" cy="309515"/>
      </dsp:txXfrm>
    </dsp:sp>
    <dsp:sp modelId="{0D1E26F0-8DD5-45BF-9CF6-D75380FE5796}">
      <dsp:nvSpPr>
        <dsp:cNvPr id="0" name=""/>
        <dsp:cNvSpPr/>
      </dsp:nvSpPr>
      <dsp:spPr>
        <a:xfrm rot="5400000">
          <a:off x="-79154" y="554910"/>
          <a:ext cx="527696" cy="369387"/>
        </a:xfrm>
        <a:prstGeom prst="chevron">
          <a:avLst/>
        </a:prstGeom>
        <a:solidFill>
          <a:schemeClr val="accent2">
            <a:hueOff val="11344"/>
            <a:satOff val="1304"/>
            <a:lumOff val="-1039"/>
            <a:alphaOff val="0"/>
          </a:schemeClr>
        </a:solidFill>
        <a:ln w="12700" cap="flat" cmpd="sng" algn="ctr">
          <a:solidFill>
            <a:schemeClr val="accent2">
              <a:hueOff val="11344"/>
              <a:satOff val="1304"/>
              <a:lumOff val="-10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660450"/>
        <a:ext cx="369387" cy="158309"/>
      </dsp:txXfrm>
    </dsp:sp>
    <dsp:sp modelId="{ABA34C42-AF6E-49FD-BD58-8FA92B5093C3}">
      <dsp:nvSpPr>
        <dsp:cNvPr id="0" name=""/>
        <dsp:cNvSpPr/>
      </dsp:nvSpPr>
      <dsp:spPr>
        <a:xfrm rot="5400000">
          <a:off x="3827991" y="-2982847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344"/>
              <a:satOff val="1304"/>
              <a:lumOff val="-10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Data Sourcing</a:t>
          </a:r>
        </a:p>
      </dsp:txBody>
      <dsp:txXfrm rot="-5400000">
        <a:off x="369388" y="492500"/>
        <a:ext cx="7243466" cy="309515"/>
      </dsp:txXfrm>
    </dsp:sp>
    <dsp:sp modelId="{52D3ACC1-9BAF-4A12-BB50-D4A38E9B5046}">
      <dsp:nvSpPr>
        <dsp:cNvPr id="0" name=""/>
        <dsp:cNvSpPr/>
      </dsp:nvSpPr>
      <dsp:spPr>
        <a:xfrm rot="5400000">
          <a:off x="-79154" y="1028986"/>
          <a:ext cx="527696" cy="369387"/>
        </a:xfrm>
        <a:prstGeom prst="chevron">
          <a:avLst/>
        </a:prstGeom>
        <a:solidFill>
          <a:schemeClr val="accent2">
            <a:hueOff val="22688"/>
            <a:satOff val="2608"/>
            <a:lumOff val="-2079"/>
            <a:alphaOff val="0"/>
          </a:schemeClr>
        </a:solidFill>
        <a:ln w="12700" cap="flat" cmpd="sng" algn="ctr">
          <a:solidFill>
            <a:schemeClr val="accent2">
              <a:hueOff val="22688"/>
              <a:satOff val="2608"/>
              <a:lumOff val="-2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1134526"/>
        <a:ext cx="369387" cy="158309"/>
      </dsp:txXfrm>
    </dsp:sp>
    <dsp:sp modelId="{60B69305-F0DC-4E17-BD03-243C8333ECB0}">
      <dsp:nvSpPr>
        <dsp:cNvPr id="0" name=""/>
        <dsp:cNvSpPr/>
      </dsp:nvSpPr>
      <dsp:spPr>
        <a:xfrm rot="5400000">
          <a:off x="3827991" y="-2508771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2688"/>
              <a:satOff val="2608"/>
              <a:lumOff val="-20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EDA</a:t>
          </a:r>
        </a:p>
      </dsp:txBody>
      <dsp:txXfrm rot="-5400000">
        <a:off x="369388" y="966576"/>
        <a:ext cx="7243466" cy="309515"/>
      </dsp:txXfrm>
    </dsp:sp>
    <dsp:sp modelId="{2BCFB360-75DD-4E85-A14A-79D64AE96BE2}">
      <dsp:nvSpPr>
        <dsp:cNvPr id="0" name=""/>
        <dsp:cNvSpPr/>
      </dsp:nvSpPr>
      <dsp:spPr>
        <a:xfrm rot="5400000">
          <a:off x="-79154" y="1503063"/>
          <a:ext cx="527696" cy="369387"/>
        </a:xfrm>
        <a:prstGeom prst="chevron">
          <a:avLst/>
        </a:prstGeom>
        <a:solidFill>
          <a:schemeClr val="accent2">
            <a:hueOff val="34032"/>
            <a:satOff val="3912"/>
            <a:lumOff val="-3118"/>
            <a:alphaOff val="0"/>
          </a:schemeClr>
        </a:solidFill>
        <a:ln w="12700" cap="flat" cmpd="sng" algn="ctr">
          <a:solidFill>
            <a:schemeClr val="accent2">
              <a:hueOff val="34032"/>
              <a:satOff val="3912"/>
              <a:lumOff val="-3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1608603"/>
        <a:ext cx="369387" cy="158309"/>
      </dsp:txXfrm>
    </dsp:sp>
    <dsp:sp modelId="{6E681BDE-6D8E-4013-9949-7FFFF81B7213}">
      <dsp:nvSpPr>
        <dsp:cNvPr id="0" name=""/>
        <dsp:cNvSpPr/>
      </dsp:nvSpPr>
      <dsp:spPr>
        <a:xfrm rot="5400000">
          <a:off x="3827991" y="-2034694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4032"/>
              <a:satOff val="3912"/>
              <a:lumOff val="-3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ETL</a:t>
          </a:r>
        </a:p>
      </dsp:txBody>
      <dsp:txXfrm rot="-5400000">
        <a:off x="369388" y="1440653"/>
        <a:ext cx="7243466" cy="309515"/>
      </dsp:txXfrm>
    </dsp:sp>
    <dsp:sp modelId="{5072CCB2-AD88-439A-A25E-7E2B19B4265D}">
      <dsp:nvSpPr>
        <dsp:cNvPr id="0" name=""/>
        <dsp:cNvSpPr/>
      </dsp:nvSpPr>
      <dsp:spPr>
        <a:xfrm rot="5400000">
          <a:off x="-79154" y="1977139"/>
          <a:ext cx="527696" cy="369387"/>
        </a:xfrm>
        <a:prstGeom prst="chevron">
          <a:avLst/>
        </a:prstGeom>
        <a:solidFill>
          <a:schemeClr val="accent2">
            <a:hueOff val="45376"/>
            <a:satOff val="5216"/>
            <a:lumOff val="-4157"/>
            <a:alphaOff val="0"/>
          </a:schemeClr>
        </a:solidFill>
        <a:ln w="12700" cap="flat" cmpd="sng" algn="ctr">
          <a:solidFill>
            <a:schemeClr val="accent2">
              <a:hueOff val="45376"/>
              <a:satOff val="5216"/>
              <a:lumOff val="-4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2082679"/>
        <a:ext cx="369387" cy="158309"/>
      </dsp:txXfrm>
    </dsp:sp>
    <dsp:sp modelId="{F4DEA331-4DC2-4B1E-BE93-7B758E25F854}">
      <dsp:nvSpPr>
        <dsp:cNvPr id="0" name=""/>
        <dsp:cNvSpPr/>
      </dsp:nvSpPr>
      <dsp:spPr>
        <a:xfrm rot="5400000">
          <a:off x="3827991" y="-1560618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5376"/>
              <a:satOff val="5216"/>
              <a:lumOff val="-4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Architecture</a:t>
          </a:r>
        </a:p>
      </dsp:txBody>
      <dsp:txXfrm rot="-5400000">
        <a:off x="369388" y="1914729"/>
        <a:ext cx="7243466" cy="309515"/>
      </dsp:txXfrm>
    </dsp:sp>
    <dsp:sp modelId="{03EE5380-7A7A-45C8-A608-215937D5FD68}">
      <dsp:nvSpPr>
        <dsp:cNvPr id="0" name=""/>
        <dsp:cNvSpPr/>
      </dsp:nvSpPr>
      <dsp:spPr>
        <a:xfrm rot="5400000">
          <a:off x="-79154" y="2451216"/>
          <a:ext cx="527696" cy="369387"/>
        </a:xfrm>
        <a:prstGeom prst="chevron">
          <a:avLst/>
        </a:prstGeom>
        <a:solidFill>
          <a:schemeClr val="accent2">
            <a:hueOff val="56720"/>
            <a:satOff val="6519"/>
            <a:lumOff val="-5196"/>
            <a:alphaOff val="0"/>
          </a:schemeClr>
        </a:solidFill>
        <a:ln w="12700" cap="flat" cmpd="sng" algn="ctr">
          <a:solidFill>
            <a:schemeClr val="accent2">
              <a:hueOff val="56720"/>
              <a:satOff val="6519"/>
              <a:lumOff val="-5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2556756"/>
        <a:ext cx="369387" cy="158309"/>
      </dsp:txXfrm>
    </dsp:sp>
    <dsp:sp modelId="{C39BDCF5-5CEF-45E7-90D3-763AD9E740FF}">
      <dsp:nvSpPr>
        <dsp:cNvPr id="0" name=""/>
        <dsp:cNvSpPr/>
      </dsp:nvSpPr>
      <dsp:spPr>
        <a:xfrm rot="5400000">
          <a:off x="3827991" y="-1086541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6720"/>
              <a:satOff val="6519"/>
              <a:lumOff val="-5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CNN Model &amp; Model Architecture</a:t>
          </a:r>
        </a:p>
      </dsp:txBody>
      <dsp:txXfrm rot="-5400000">
        <a:off x="369388" y="2388806"/>
        <a:ext cx="7243466" cy="309515"/>
      </dsp:txXfrm>
    </dsp:sp>
    <dsp:sp modelId="{28502DA9-BEB2-4E2B-8273-CB740867F86B}">
      <dsp:nvSpPr>
        <dsp:cNvPr id="0" name=""/>
        <dsp:cNvSpPr/>
      </dsp:nvSpPr>
      <dsp:spPr>
        <a:xfrm rot="5400000">
          <a:off x="-79154" y="2925293"/>
          <a:ext cx="527696" cy="369387"/>
        </a:xfrm>
        <a:prstGeom prst="chevron">
          <a:avLst/>
        </a:prstGeom>
        <a:solidFill>
          <a:schemeClr val="accent2">
            <a:hueOff val="68064"/>
            <a:satOff val="7823"/>
            <a:lumOff val="-6236"/>
            <a:alphaOff val="0"/>
          </a:schemeClr>
        </a:solidFill>
        <a:ln w="12700" cap="flat" cmpd="sng" algn="ctr">
          <a:solidFill>
            <a:schemeClr val="accent2">
              <a:hueOff val="68064"/>
              <a:satOff val="7823"/>
              <a:lumOff val="-6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3030833"/>
        <a:ext cx="369387" cy="158309"/>
      </dsp:txXfrm>
    </dsp:sp>
    <dsp:sp modelId="{731A351C-DA43-46CB-883D-A9AEE83D2C37}">
      <dsp:nvSpPr>
        <dsp:cNvPr id="0" name=""/>
        <dsp:cNvSpPr/>
      </dsp:nvSpPr>
      <dsp:spPr>
        <a:xfrm rot="5400000">
          <a:off x="3827991" y="-612464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8064"/>
              <a:satOff val="7823"/>
              <a:lumOff val="-6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Model Training &amp; Evaluation</a:t>
          </a:r>
        </a:p>
      </dsp:txBody>
      <dsp:txXfrm rot="-5400000">
        <a:off x="369388" y="2862883"/>
        <a:ext cx="7243466" cy="309515"/>
      </dsp:txXfrm>
    </dsp:sp>
    <dsp:sp modelId="{858AE5BC-2E60-4AEC-B900-2CC805E2D9EF}">
      <dsp:nvSpPr>
        <dsp:cNvPr id="0" name=""/>
        <dsp:cNvSpPr/>
      </dsp:nvSpPr>
      <dsp:spPr>
        <a:xfrm rot="5400000">
          <a:off x="-79154" y="3399369"/>
          <a:ext cx="527696" cy="369387"/>
        </a:xfrm>
        <a:prstGeom prst="chevron">
          <a:avLst/>
        </a:prstGeom>
        <a:solidFill>
          <a:schemeClr val="accent2">
            <a:hueOff val="79408"/>
            <a:satOff val="9127"/>
            <a:lumOff val="-7275"/>
            <a:alphaOff val="0"/>
          </a:schemeClr>
        </a:solidFill>
        <a:ln w="12700" cap="flat" cmpd="sng" algn="ctr">
          <a:solidFill>
            <a:schemeClr val="accent2">
              <a:hueOff val="79408"/>
              <a:satOff val="9127"/>
              <a:lumOff val="-7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3504909"/>
        <a:ext cx="369387" cy="158309"/>
      </dsp:txXfrm>
    </dsp:sp>
    <dsp:sp modelId="{70795B45-17FA-4C85-916A-51FCEF3AB671}">
      <dsp:nvSpPr>
        <dsp:cNvPr id="0" name=""/>
        <dsp:cNvSpPr/>
      </dsp:nvSpPr>
      <dsp:spPr>
        <a:xfrm rot="5400000">
          <a:off x="3827991" y="-138388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9408"/>
              <a:satOff val="9127"/>
              <a:lumOff val="-7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Real-Time Emotion Detection</a:t>
          </a:r>
        </a:p>
      </dsp:txBody>
      <dsp:txXfrm rot="-5400000">
        <a:off x="369388" y="3336959"/>
        <a:ext cx="7243466" cy="309515"/>
      </dsp:txXfrm>
    </dsp:sp>
    <dsp:sp modelId="{42E2D97C-00FA-4C95-935A-09C0D4AACF01}">
      <dsp:nvSpPr>
        <dsp:cNvPr id="0" name=""/>
        <dsp:cNvSpPr/>
      </dsp:nvSpPr>
      <dsp:spPr>
        <a:xfrm rot="5400000">
          <a:off x="-79154" y="3873446"/>
          <a:ext cx="527696" cy="369387"/>
        </a:xfrm>
        <a:prstGeom prst="chevron">
          <a:avLst/>
        </a:prstGeom>
        <a:solidFill>
          <a:schemeClr val="accent2">
            <a:hueOff val="90751"/>
            <a:satOff val="10431"/>
            <a:lumOff val="-8314"/>
            <a:alphaOff val="0"/>
          </a:schemeClr>
        </a:solidFill>
        <a:ln w="12700" cap="flat" cmpd="sng" algn="ctr">
          <a:solidFill>
            <a:schemeClr val="accent2">
              <a:hueOff val="90751"/>
              <a:satOff val="10431"/>
              <a:lumOff val="-8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3978986"/>
        <a:ext cx="369387" cy="158309"/>
      </dsp:txXfrm>
    </dsp:sp>
    <dsp:sp modelId="{FCEA207B-A9CC-442C-B03B-7BF651BA926F}">
      <dsp:nvSpPr>
        <dsp:cNvPr id="0" name=""/>
        <dsp:cNvSpPr/>
      </dsp:nvSpPr>
      <dsp:spPr>
        <a:xfrm rot="5400000">
          <a:off x="3827991" y="335688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0751"/>
              <a:satOff val="10431"/>
              <a:lumOff val="-8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Emotion Prediction from Video &amp; Live Demo  </a:t>
          </a:r>
        </a:p>
      </dsp:txBody>
      <dsp:txXfrm rot="-5400000">
        <a:off x="369388" y="3811035"/>
        <a:ext cx="7243466" cy="309515"/>
      </dsp:txXfrm>
    </dsp:sp>
    <dsp:sp modelId="{5460BA17-04F4-4B27-B6D9-1D7363946F24}">
      <dsp:nvSpPr>
        <dsp:cNvPr id="0" name=""/>
        <dsp:cNvSpPr/>
      </dsp:nvSpPr>
      <dsp:spPr>
        <a:xfrm rot="5400000">
          <a:off x="-79154" y="4347523"/>
          <a:ext cx="527696" cy="369387"/>
        </a:xfrm>
        <a:prstGeom prst="chevron">
          <a:avLst/>
        </a:prstGeom>
        <a:solidFill>
          <a:schemeClr val="accent2">
            <a:hueOff val="102095"/>
            <a:satOff val="11735"/>
            <a:lumOff val="-9354"/>
            <a:alphaOff val="0"/>
          </a:schemeClr>
        </a:solidFill>
        <a:ln w="12700" cap="flat" cmpd="sng" algn="ctr">
          <a:solidFill>
            <a:schemeClr val="accent2">
              <a:hueOff val="102095"/>
              <a:satOff val="11735"/>
              <a:lumOff val="-9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4453063"/>
        <a:ext cx="369387" cy="158309"/>
      </dsp:txXfrm>
    </dsp:sp>
    <dsp:sp modelId="{B095D41E-A81B-4AFB-A862-D71B9D8A63EC}">
      <dsp:nvSpPr>
        <dsp:cNvPr id="0" name=""/>
        <dsp:cNvSpPr/>
      </dsp:nvSpPr>
      <dsp:spPr>
        <a:xfrm rot="5400000">
          <a:off x="3827991" y="809764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02095"/>
              <a:satOff val="11735"/>
              <a:lumOff val="-9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 Summary &amp; Future Scope</a:t>
          </a:r>
        </a:p>
      </dsp:txBody>
      <dsp:txXfrm rot="-5400000">
        <a:off x="369388" y="4285111"/>
        <a:ext cx="7243466" cy="309515"/>
      </dsp:txXfrm>
    </dsp:sp>
    <dsp:sp modelId="{A4789870-D958-482D-82F0-77C76697767A}">
      <dsp:nvSpPr>
        <dsp:cNvPr id="0" name=""/>
        <dsp:cNvSpPr/>
      </dsp:nvSpPr>
      <dsp:spPr>
        <a:xfrm rot="5400000">
          <a:off x="-79154" y="4821599"/>
          <a:ext cx="527696" cy="369387"/>
        </a:xfrm>
        <a:prstGeom prst="chevron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2700" cap="flat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Calibri"/>
            <a:ea typeface="Calibri"/>
            <a:cs typeface="Calibri"/>
          </a:endParaRPr>
        </a:p>
      </dsp:txBody>
      <dsp:txXfrm rot="-5400000">
        <a:off x="1" y="4927139"/>
        <a:ext cx="369387" cy="158309"/>
      </dsp:txXfrm>
    </dsp:sp>
    <dsp:sp modelId="{3C417E77-EF93-4952-B2FC-33B55F2FB4A7}">
      <dsp:nvSpPr>
        <dsp:cNvPr id="0" name=""/>
        <dsp:cNvSpPr/>
      </dsp:nvSpPr>
      <dsp:spPr>
        <a:xfrm rot="5400000">
          <a:off x="3827991" y="1283841"/>
          <a:ext cx="343003" cy="72602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References</a:t>
          </a:r>
        </a:p>
      </dsp:txBody>
      <dsp:txXfrm rot="-5400000">
        <a:off x="369388" y="4759188"/>
        <a:ext cx="7243466" cy="309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E07DD-F848-FF44-AF3B-EEAF713EDD84}">
      <dsp:nvSpPr>
        <dsp:cNvPr id="0" name=""/>
        <dsp:cNvSpPr/>
      </dsp:nvSpPr>
      <dsp:spPr>
        <a:xfrm>
          <a:off x="0" y="145498"/>
          <a:ext cx="4674620" cy="3993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4BC1D9-4492-FE45-A26F-33094F21BE35}">
      <dsp:nvSpPr>
        <dsp:cNvPr id="0" name=""/>
        <dsp:cNvSpPr/>
      </dsp:nvSpPr>
      <dsp:spPr>
        <a:xfrm>
          <a:off x="81163" y="4138459"/>
          <a:ext cx="4367723" cy="73907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Where is the complexity?</a:t>
          </a:r>
        </a:p>
      </dsp:txBody>
      <dsp:txXfrm>
        <a:off x="81163" y="4138459"/>
        <a:ext cx="4367723" cy="739075"/>
      </dsp:txXfrm>
    </dsp:sp>
    <dsp:sp modelId="{768AA515-8538-0843-808B-947039CDEBF5}">
      <dsp:nvSpPr>
        <dsp:cNvPr id="0" name=""/>
        <dsp:cNvSpPr/>
      </dsp:nvSpPr>
      <dsp:spPr>
        <a:xfrm>
          <a:off x="5266919" y="151092"/>
          <a:ext cx="4592247" cy="399737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932306-9403-164D-969F-FF47E037991A}">
      <dsp:nvSpPr>
        <dsp:cNvPr id="0" name=""/>
        <dsp:cNvSpPr/>
      </dsp:nvSpPr>
      <dsp:spPr>
        <a:xfrm>
          <a:off x="5329855" y="4130903"/>
          <a:ext cx="4401016" cy="74005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After Live Demo</a:t>
          </a:r>
        </a:p>
      </dsp:txBody>
      <dsp:txXfrm>
        <a:off x="5329855" y="4130903"/>
        <a:ext cx="4401016" cy="740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35F9D-98F3-4F25-A587-9B368330562C}" type="datetimeFigureOut"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0CABF-5730-4B20-BD33-3995DB0BAD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8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CABF-5730-4B20-BD33-3995DB0BAD95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9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are  focusing on </a:t>
            </a:r>
            <a:r>
              <a:rPr lang="en-US" err="1">
                <a:ea typeface="Calibri"/>
                <a:cs typeface="Calibri"/>
              </a:rPr>
              <a:t>interpretting</a:t>
            </a:r>
            <a:r>
              <a:rPr lang="en-US">
                <a:ea typeface="Calibri"/>
                <a:cs typeface="Calibri"/>
              </a:rPr>
              <a:t> human emotions in real time and predict the emotions they are </a:t>
            </a:r>
            <a:r>
              <a:rPr lang="en-US" err="1">
                <a:ea typeface="Calibri"/>
                <a:cs typeface="Calibri"/>
              </a:rPr>
              <a:t>exhibitting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CABF-5730-4B20-BD33-3995DB0BAD95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1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resizing all the images to 48X48 this  aids in maintaining uniformity and helps to reduce computational complexity during model training.</a:t>
            </a:r>
          </a:p>
          <a:p>
            <a:r>
              <a:rPr lang="en-US"/>
              <a:t>In Batch preparation dataset is organized into batches with a designated size of 64 images per batch this enhances computational efficiency during training the data.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 is used to increase the no of images in dataset, this can be achieved by horizontally flipping the images.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Splitting dataset into Training, testing and validation. Validation testing helps in avoiding overfitting and helps in fine tuning model.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Load: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TensorFlow's </a:t>
            </a:r>
            <a:r>
              <a:rPr lang="en-US" err="1"/>
              <a:t>ImageDataGenerator</a:t>
            </a:r>
            <a:r>
              <a:rPr lang="en-US"/>
              <a:t> facilitates the loading and augmentation of images for model training.</a:t>
            </a:r>
            <a:endParaRPr lang="en-US" err="1">
              <a:cs typeface="Calibri"/>
            </a:endParaRPr>
          </a:p>
          <a:p>
            <a:r>
              <a:rPr lang="en-US"/>
              <a:t>Organizing data categorically is essential for training a facial emotion classification model. This structure allows the model to distinguish and predict various emotions distinctly.</a:t>
            </a:r>
            <a:endParaRPr lang="en-US">
              <a:cs typeface="Calibri"/>
            </a:endParaRPr>
          </a:p>
          <a:p>
            <a:r>
              <a:rPr lang="en-US"/>
              <a:t>The data is shuffled during loading, ensuring that the model encounters data in a random order during training this prevents the model from learning patterns based on the order of the data.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CABF-5730-4B20-BD33-3995DB0BAD95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6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A622-287D-4978-82E4-EBC533801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BEFC7-A46C-DE71-FFAB-0D7B552D5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A2C4-6F39-8AF0-9C5B-86B52775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8682D-5F68-1620-FA89-E1E545106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F799E-511C-1804-B2B3-150D8EF7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7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522C-25E1-28D6-AA61-2D539520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80688-8504-4537-AED0-072DBB91B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50927-A5D2-DF9A-971C-831EA2B5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ABB1B-7026-E505-0D84-06DF26F67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C7273-E3B7-E91E-6374-D6ED91133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9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EAD36-D9E8-6C1A-7AE9-69F441DFBB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C816A-2EC3-AF8A-93B9-6F144FADF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62B3C-5AD3-15CA-751A-13F26AEA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7EAE3-E5AE-4A80-0AAF-C35CA166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35413-A91C-8515-47F0-78E6FD24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3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C07A-EE59-A1BC-2C81-DBFAF08D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5EDB-4CED-D115-8D7E-42F62C64E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F78D0-CFFB-0576-14E9-DDA9EF0D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613F2-4653-B9E1-6C9F-C938D360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9CE72-3EC2-285E-9F94-559BE5B8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8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C2DE-BE4B-448A-4DEB-0039C268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0B01F-2EFA-9038-9BBE-1FF735D6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49B2A-E367-C1F2-52CE-5E7A2CE3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612BC-7866-EA16-B75C-397C81A50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D7D31-F72A-5CE0-18A9-95C65C29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1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04A2-5780-381D-9821-7AEA72C6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0797A-55C0-8D3B-8880-D1AF63981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B715D-A22F-236F-4DF2-879EFFA84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70F4E-0196-DFAC-053C-B3C6CEA7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1FA7B-23C9-13E1-1170-39E854FE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63C5B-B3DB-BBD3-EE3C-3A00C5FC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8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17FA-97CD-A805-1B9D-1E746588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20BC0-4D53-47A5-EFC4-75BFE2E2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329C5-CAD8-25D9-E90D-4C3CF28CC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F1D60-49D2-A41E-E8DC-5098B69EA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5C5A4-3243-357A-7BCB-3A74A9CE3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896E6-762B-A5C5-E2A8-64402AD8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365F0-FED3-979E-9447-A0602C6A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6EFA6-878A-41BE-F461-3BE89456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9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1AA7-BDA6-7C58-59AC-26A456E2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B0ADC-C06F-EA98-F369-F9978D22C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21B0C-476E-7B48-913E-19A8A6FC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141DE-DC70-3FC9-519F-F88921BE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1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5E9AD-1F4E-6A32-B1D9-1955AB7D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1E8EE-08C2-387F-FADB-6F8B7CA7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4BBA-9087-4420-AC4C-8A613256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DC39-118D-375D-5E3E-A59848C6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59C2E-C8FE-B0D9-8FCC-1DA03364B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B58E3-8F55-5AEB-4A5D-3C57D8B7D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ED85-FF42-3FB3-626A-C57EC18BD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5E6C5-C43C-A23A-3C7C-E7478013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789B6-C7E1-379F-67F8-09DEC8A6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6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C7A8-EC31-94C0-FB7B-9EE74535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C2D20-0F9B-8E10-3599-47A4A0B02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8559C-7C1E-6B2C-2BAD-4C539726C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F568E-8D30-7F40-79F2-83BD7839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54C9B-D09C-875A-3A28-FF58163C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7D577-FA2D-2A16-EDD1-027E2858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8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6FCEF-D548-5148-FE1A-8A3A85B8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60866-E900-DE65-7B86-96074575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38CEC-62F5-825D-41DB-01E366CBC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775B5-2D73-F250-D91E-CB5FE7D92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3ACE1-AF62-6569-8A01-904B582EF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8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ganix.org/mit-research-that-utilizes-ai-for-facial-emotion-recognition-points-to-potential-benefits-of-augmented-reality-for-people-with-autism/" TargetMode="External"/><Relationship Id="rId2" Type="http://schemas.openxmlformats.org/officeDocument/2006/relationships/hyperlink" Target="https://www.forbes.com/sites/forbestechcouncil/2022/11/23/emotion-ai-why-its-the-future-of-digital-health/?sh=5eb0d70e651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nm" TargetMode="External"/><Relationship Id="rId4" Type="http://schemas.openxmlformats.org/officeDocument/2006/relationships/hyperlink" Target="https://www.theceomagazine.com/business/innovation-technology/emotion-artificial-intelligence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kaggle.com/datasets/aadityasinghal/facial-expression-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FE638D-E957-41FF-39F8-56CFCE0C710A}"/>
              </a:ext>
            </a:extLst>
          </p:cNvPr>
          <p:cNvSpPr>
            <a:spLocks noGrp="1"/>
          </p:cNvSpPr>
          <p:nvPr/>
        </p:nvSpPr>
        <p:spPr>
          <a:xfrm>
            <a:off x="7271426" y="2699879"/>
            <a:ext cx="3267123" cy="10221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0720">
              <a:spcAft>
                <a:spcPts val="546"/>
              </a:spcAft>
            </a:pPr>
            <a:r>
              <a:rPr lang="en-US" sz="2800" b="1" kern="1200" spc="-35" baseline="0" dirty="0">
                <a:latin typeface="+mj-lt"/>
                <a:ea typeface="+mj-ea"/>
                <a:cs typeface="+mj-cs"/>
              </a:rPr>
              <a:t>FACIAL EMOTION DETECTION</a:t>
            </a:r>
            <a:endParaRPr lang="en-US" sz="2800" b="1" dirty="0">
              <a:cs typeface="Calibr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F5CED2-8028-DC22-F96F-4F885B7C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71" y="1391945"/>
            <a:ext cx="4803326" cy="36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9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4A79A-69C7-902F-AF22-BE1123B8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865168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+Body"/>
              </a:rPr>
              <a:t>Model Training &amp; Evaluation</a:t>
            </a:r>
            <a:r>
              <a:rPr lang="en-US" sz="4000">
                <a:solidFill>
                  <a:srgbClr val="FFFFFF"/>
                </a:solidFill>
                <a:latin typeface="+Body"/>
              </a:rPr>
              <a:t>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68164-A5BA-E814-9383-7FABB082C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5886" y="852556"/>
            <a:ext cx="6555347" cy="5941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lvl="1"/>
            <a:r>
              <a:rPr lang="en-US" sz="1800" b="1">
                <a:latin typeface="Calibri"/>
                <a:ea typeface="+mn-lt"/>
                <a:cs typeface="+mn-lt"/>
              </a:rPr>
              <a:t>Model Compilation</a:t>
            </a:r>
            <a:r>
              <a:rPr lang="en-US" sz="1600" b="1">
                <a:latin typeface="Calibri"/>
                <a:ea typeface="+mn-lt"/>
                <a:cs typeface="+mn-lt"/>
              </a:rPr>
              <a:t>: </a:t>
            </a:r>
            <a:endParaRPr lang="en-US" sz="1600">
              <a:latin typeface="Calibri"/>
              <a:ea typeface="+mn-lt"/>
              <a:cs typeface="+mn-lt"/>
            </a:endParaRPr>
          </a:p>
          <a:p>
            <a:pPr lvl="2"/>
            <a:r>
              <a:rPr lang="en-US" sz="1600" b="1">
                <a:latin typeface="Calibri"/>
                <a:ea typeface="+mn-lt"/>
                <a:cs typeface="+mn-lt"/>
              </a:rPr>
              <a:t>Optimizer:</a:t>
            </a:r>
            <a:r>
              <a:rPr lang="en-US" sz="1600">
                <a:latin typeface="Calibri"/>
                <a:ea typeface="+mn-lt"/>
                <a:cs typeface="+mn-lt"/>
              </a:rPr>
              <a:t> </a:t>
            </a:r>
            <a:r>
              <a:rPr lang="en-US" sz="1600">
                <a:ea typeface="+mn-lt"/>
                <a:cs typeface="+mn-lt"/>
              </a:rPr>
              <a:t>Adam (</a:t>
            </a:r>
            <a:r>
              <a:rPr lang="en-US" sz="1600" err="1">
                <a:ea typeface="+mn-lt"/>
                <a:cs typeface="+mn-lt"/>
              </a:rPr>
              <a:t>lr</a:t>
            </a:r>
            <a:r>
              <a:rPr lang="en-US" sz="1600">
                <a:ea typeface="+mn-lt"/>
                <a:cs typeface="+mn-lt"/>
              </a:rPr>
              <a:t>=0.0005)</a:t>
            </a:r>
            <a:endParaRPr lang="en-US" sz="1600">
              <a:latin typeface="Calibri"/>
              <a:ea typeface="Calibri Light"/>
              <a:cs typeface="+mn-lt"/>
            </a:endParaRPr>
          </a:p>
          <a:p>
            <a:pPr lvl="2"/>
            <a:r>
              <a:rPr lang="en-US" sz="1600" b="1">
                <a:latin typeface="Calibri"/>
                <a:ea typeface="+mn-lt"/>
                <a:cs typeface="+mn-lt"/>
              </a:rPr>
              <a:t>Loss Function:</a:t>
            </a:r>
            <a:r>
              <a:rPr lang="en-US" sz="1600">
                <a:latin typeface="Calibri"/>
                <a:ea typeface="+mn-lt"/>
                <a:cs typeface="+mn-lt"/>
              </a:rPr>
              <a:t> Categorical </a:t>
            </a:r>
            <a:r>
              <a:rPr lang="en-US" sz="1600" err="1">
                <a:latin typeface="Calibri"/>
                <a:ea typeface="+mn-lt"/>
                <a:cs typeface="+mn-lt"/>
              </a:rPr>
              <a:t>Crossentropy</a:t>
            </a:r>
            <a:r>
              <a:rPr lang="en-US" sz="1600">
                <a:latin typeface="Calibri"/>
                <a:ea typeface="+mn-lt"/>
                <a:cs typeface="+mn-lt"/>
              </a:rPr>
              <a:t> </a:t>
            </a:r>
            <a:endParaRPr lang="en-US" sz="1600">
              <a:latin typeface="Calibri"/>
              <a:ea typeface="Calibri Light"/>
              <a:cs typeface="+mn-lt"/>
            </a:endParaRPr>
          </a:p>
          <a:p>
            <a:pPr lvl="2"/>
            <a:r>
              <a:rPr lang="en-US" sz="1600" b="1">
                <a:latin typeface="Calibri"/>
                <a:ea typeface="+mn-lt"/>
                <a:cs typeface="+mn-lt"/>
              </a:rPr>
              <a:t>Metrics:</a:t>
            </a:r>
            <a:r>
              <a:rPr lang="en-US" sz="1600">
                <a:latin typeface="Calibri"/>
                <a:ea typeface="+mn-lt"/>
                <a:cs typeface="+mn-lt"/>
              </a:rPr>
              <a:t> Training </a:t>
            </a:r>
            <a:r>
              <a:rPr lang="en-US" sz="1600">
                <a:ea typeface="+mn-lt"/>
                <a:cs typeface="+mn-lt"/>
              </a:rPr>
              <a:t>Accuracy</a:t>
            </a:r>
            <a:r>
              <a:rPr lang="en-US" sz="1600">
                <a:latin typeface="Calibri"/>
                <a:ea typeface="+mn-lt"/>
                <a:cs typeface="+mn-lt"/>
              </a:rPr>
              <a:t> and Validation accuracy.</a:t>
            </a:r>
            <a:endParaRPr lang="en-US" sz="1600">
              <a:latin typeface="Calibri"/>
              <a:ea typeface="Calibri Ligh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800" b="1">
                <a:latin typeface="Calibri"/>
                <a:ea typeface="+mn-lt"/>
                <a:cs typeface="+mn-lt"/>
              </a:rPr>
              <a:t>Training Configuration</a:t>
            </a:r>
            <a:r>
              <a:rPr lang="en-US" sz="1600" b="1">
                <a:latin typeface="Calibri"/>
                <a:ea typeface="+mn-lt"/>
                <a:cs typeface="+mn-lt"/>
              </a:rPr>
              <a:t>:</a:t>
            </a:r>
            <a:endParaRPr lang="en-US" sz="1600">
              <a:latin typeface="Calibri"/>
              <a:ea typeface="Calibri Light"/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600" b="1">
                <a:latin typeface="Calibri"/>
                <a:ea typeface="+mn-lt"/>
                <a:cs typeface="+mn-lt"/>
              </a:rPr>
              <a:t>Epochs</a:t>
            </a:r>
            <a:r>
              <a:rPr lang="en-US" sz="1600">
                <a:latin typeface="Calibri"/>
                <a:ea typeface="+mn-lt"/>
                <a:cs typeface="+mn-lt"/>
              </a:rPr>
              <a:t>: 15 </a:t>
            </a:r>
            <a:endParaRPr lang="en-US" sz="1600">
              <a:latin typeface="Calibri"/>
              <a:ea typeface="Calibri Light"/>
              <a:cs typeface="+mn-lt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600" b="1" err="1">
                <a:latin typeface="Calibri"/>
                <a:ea typeface="+mn-lt"/>
                <a:cs typeface="+mn-lt"/>
              </a:rPr>
              <a:t>Steps_per_epoch</a:t>
            </a:r>
            <a:r>
              <a:rPr lang="en-US" sz="1600">
                <a:latin typeface="Calibri"/>
                <a:ea typeface="+mn-lt"/>
                <a:cs typeface="+mn-lt"/>
              </a:rPr>
              <a:t>: Number of batches of samples to use in one epoch.</a:t>
            </a:r>
            <a:endParaRPr lang="en-US" sz="1600">
              <a:latin typeface="Calibri"/>
              <a:ea typeface="Calibri Light"/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600" b="1" err="1">
                <a:latin typeface="Calibri"/>
                <a:ea typeface="+mn-lt"/>
                <a:cs typeface="+mn-lt"/>
              </a:rPr>
              <a:t>Validation_steps</a:t>
            </a:r>
            <a:r>
              <a:rPr lang="en-US" sz="1600">
                <a:latin typeface="Calibri"/>
                <a:ea typeface="+mn-lt"/>
                <a:cs typeface="+mn-lt"/>
              </a:rPr>
              <a:t>: Number of batches to evaluate at the end of each epoch on the validation dataset.</a:t>
            </a:r>
            <a:endParaRPr lang="en-US" sz="1600">
              <a:latin typeface="Calibri"/>
              <a:ea typeface="Calibri Light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800" b="1">
                <a:latin typeface="Calibri"/>
                <a:ea typeface="+mn-lt"/>
                <a:cs typeface="+mn-lt"/>
              </a:rPr>
              <a:t>Callbacks:</a:t>
            </a:r>
            <a:endParaRPr lang="en-US" sz="1800">
              <a:latin typeface="Calibri"/>
              <a:ea typeface="Calibri Light"/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600" b="1" err="1">
                <a:latin typeface="Calibri"/>
                <a:ea typeface="+mn-lt"/>
                <a:cs typeface="+mn-lt"/>
              </a:rPr>
              <a:t>ReduceLROnPlateau</a:t>
            </a:r>
            <a:r>
              <a:rPr lang="en-US" sz="1600">
                <a:latin typeface="Calibri"/>
                <a:ea typeface="+mn-lt"/>
                <a:cs typeface="+mn-lt"/>
              </a:rPr>
              <a:t>: </a:t>
            </a:r>
            <a:r>
              <a:rPr lang="en-US" sz="1600">
                <a:ea typeface="+mn-lt"/>
                <a:cs typeface="+mn-lt"/>
              </a:rPr>
              <a:t>monitor='</a:t>
            </a:r>
            <a:r>
              <a:rPr lang="en-US" sz="1600" err="1">
                <a:ea typeface="+mn-lt"/>
                <a:cs typeface="+mn-lt"/>
              </a:rPr>
              <a:t>val_loss</a:t>
            </a:r>
            <a:r>
              <a:rPr lang="en-US" sz="1600">
                <a:ea typeface="+mn-lt"/>
                <a:cs typeface="+mn-lt"/>
              </a:rPr>
              <a:t>', factor=0.1, patience=2, </a:t>
            </a:r>
            <a:r>
              <a:rPr lang="en-US" sz="1600" err="1">
                <a:ea typeface="+mn-lt"/>
                <a:cs typeface="+mn-lt"/>
              </a:rPr>
              <a:t>min_lr</a:t>
            </a:r>
            <a:r>
              <a:rPr lang="en-US" sz="1600">
                <a:ea typeface="+mn-lt"/>
                <a:cs typeface="+mn-lt"/>
              </a:rPr>
              <a:t>=0.00001, mode='auto'</a:t>
            </a:r>
          </a:p>
          <a:p>
            <a:pPr marL="971550" lvl="1" indent="-285750">
              <a:buFont typeface="Arial"/>
              <a:buChar char="•"/>
            </a:pPr>
            <a:r>
              <a:rPr lang="en-US" sz="1600" b="1" err="1">
                <a:latin typeface="Calibri"/>
                <a:ea typeface="+mn-lt"/>
                <a:cs typeface="+mn-lt"/>
              </a:rPr>
              <a:t>ModelCheckpoint</a:t>
            </a:r>
            <a:r>
              <a:rPr lang="en-US" sz="1600">
                <a:latin typeface="Calibri"/>
                <a:ea typeface="+mn-lt"/>
                <a:cs typeface="+mn-lt"/>
              </a:rPr>
              <a:t>: Saves the model weights whenever there is an improvement in validation accuracy.</a:t>
            </a:r>
            <a:endParaRPr lang="en-US" sz="1600">
              <a:latin typeface="Calibri"/>
              <a:ea typeface="Calibri Light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800" b="1">
                <a:latin typeface="Calibri"/>
                <a:ea typeface="+mn-lt"/>
                <a:cs typeface="+mn-lt"/>
              </a:rPr>
              <a:t>Training the Model</a:t>
            </a:r>
            <a:r>
              <a:rPr lang="en-US" sz="1600" b="1">
                <a:latin typeface="Calibri"/>
                <a:ea typeface="+mn-lt"/>
                <a:cs typeface="+mn-lt"/>
              </a:rPr>
              <a:t>:</a:t>
            </a:r>
            <a:endParaRPr lang="en-US" sz="1600">
              <a:latin typeface="Calibri"/>
              <a:ea typeface="Calibri Light"/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1600" b="1">
                <a:latin typeface="Calibri"/>
                <a:ea typeface="+mn-lt"/>
                <a:cs typeface="+mn-lt"/>
              </a:rPr>
              <a:t>fit()</a:t>
            </a:r>
            <a:r>
              <a:rPr lang="en-US" sz="1600">
                <a:latin typeface="Calibri"/>
                <a:ea typeface="+mn-lt"/>
                <a:cs typeface="+mn-lt"/>
              </a:rPr>
              <a:t>: Initiates the training process.</a:t>
            </a:r>
            <a:endParaRPr lang="en-US" sz="1600">
              <a:latin typeface="Calibri"/>
              <a:ea typeface="Calibri Light"/>
              <a:cs typeface="Calibri"/>
            </a:endParaRPr>
          </a:p>
          <a:p>
            <a:pPr marL="1428750" lvl="2" indent="-285750">
              <a:buFont typeface="Arial"/>
              <a:buChar char="•"/>
            </a:pPr>
            <a:r>
              <a:rPr lang="en-US" sz="1600" b="1" err="1">
                <a:latin typeface="Calibri"/>
                <a:ea typeface="+mn-lt"/>
                <a:cs typeface="+mn-lt"/>
              </a:rPr>
              <a:t>train_generator</a:t>
            </a:r>
            <a:r>
              <a:rPr lang="en-US" sz="1600">
                <a:latin typeface="Calibri"/>
                <a:ea typeface="+mn-lt"/>
                <a:cs typeface="+mn-lt"/>
              </a:rPr>
              <a:t>: Training data generator.</a:t>
            </a:r>
            <a:endParaRPr lang="en-US" sz="1600">
              <a:latin typeface="Calibri"/>
              <a:ea typeface="Calibri Light"/>
              <a:cs typeface="Calibri"/>
            </a:endParaRPr>
          </a:p>
          <a:p>
            <a:pPr marL="1428750" lvl="2" indent="-285750">
              <a:buFont typeface="Arial"/>
              <a:buChar char="•"/>
            </a:pPr>
            <a:r>
              <a:rPr lang="en-US" sz="1600" b="1" err="1">
                <a:latin typeface="Calibri"/>
                <a:ea typeface="+mn-lt"/>
                <a:cs typeface="+mn-lt"/>
              </a:rPr>
              <a:t>validation_generator</a:t>
            </a:r>
            <a:r>
              <a:rPr lang="en-US" sz="1600">
                <a:latin typeface="Calibri"/>
                <a:ea typeface="+mn-lt"/>
                <a:cs typeface="+mn-lt"/>
              </a:rPr>
              <a:t>: Validation data generator.</a:t>
            </a:r>
            <a:endParaRPr lang="en-US" sz="1600">
              <a:latin typeface="Calibri"/>
              <a:ea typeface="Calibri Light"/>
              <a:cs typeface="Calibri"/>
            </a:endParaRPr>
          </a:p>
          <a:p>
            <a:pPr marL="1428750" lvl="2" indent="-285750">
              <a:buFont typeface="Arial"/>
              <a:buChar char="•"/>
            </a:pPr>
            <a:r>
              <a:rPr lang="en-US" sz="1600" b="1">
                <a:latin typeface="Calibri"/>
                <a:ea typeface="+mn-lt"/>
                <a:cs typeface="+mn-lt"/>
              </a:rPr>
              <a:t>callbacks</a:t>
            </a:r>
            <a:r>
              <a:rPr lang="en-US" sz="1600">
                <a:latin typeface="Calibri"/>
                <a:ea typeface="+mn-lt"/>
                <a:cs typeface="+mn-lt"/>
              </a:rPr>
              <a:t>: List of callbacks to apply during training.</a:t>
            </a:r>
            <a:endParaRPr lang="en-US" sz="1600">
              <a:latin typeface="Calibri"/>
              <a:ea typeface="Calibri Light"/>
              <a:cs typeface="Calibri"/>
            </a:endParaRPr>
          </a:p>
          <a:p>
            <a:pPr marL="914400" lvl="2" indent="0">
              <a:buNone/>
            </a:pPr>
            <a:endParaRPr lang="en-US" sz="1600">
              <a:latin typeface="Calibri"/>
              <a:ea typeface="Calibri Light"/>
              <a:cs typeface="Calibri"/>
            </a:endParaRPr>
          </a:p>
          <a:p>
            <a:pPr lvl="2"/>
            <a:endParaRPr lang="en-US" sz="1600">
              <a:latin typeface="Calibri"/>
              <a:ea typeface="Calibri Light"/>
              <a:cs typeface="Calibri"/>
            </a:endParaRPr>
          </a:p>
          <a:p>
            <a:pPr lvl="2"/>
            <a:endParaRPr lang="en-US" sz="1600">
              <a:latin typeface="Calibri"/>
              <a:ea typeface="Calibri Light"/>
              <a:cs typeface="Calibri"/>
            </a:endParaRPr>
          </a:p>
          <a:p>
            <a:pPr lvl="1"/>
            <a:endParaRPr lang="en-US" sz="1600" b="1">
              <a:latin typeface="Calibri"/>
              <a:ea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44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BD8B0-A21B-ECEA-2697-6897D8D1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05" y="967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Calibri"/>
                <a:cs typeface="Calibri Light"/>
              </a:rPr>
              <a:t>Real-Time Facial Emotion Recognition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366C18-DF37-BC87-3B94-EB2989F7D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091" y="194397"/>
            <a:ext cx="2849456" cy="6493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Technology at Work:</a:t>
            </a:r>
            <a:endParaRPr lang="en-US" sz="170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700">
                <a:latin typeface="Calibri"/>
                <a:ea typeface="+mn-lt"/>
                <a:cs typeface="Arial"/>
              </a:rPr>
              <a:t>•</a:t>
            </a:r>
            <a:r>
              <a:rPr lang="en-US" sz="1700">
                <a:ea typeface="+mn-lt"/>
                <a:cs typeface="+mn-lt"/>
              </a:rPr>
              <a:t>Python and OpenCV</a:t>
            </a:r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Key Components</a:t>
            </a:r>
            <a:r>
              <a:rPr lang="en-US" sz="1700">
                <a:ea typeface="+mn-lt"/>
                <a:cs typeface="+mn-lt"/>
              </a:rPr>
              <a:t>:</a:t>
            </a:r>
          </a:p>
          <a:p>
            <a:pPr marL="457200" lvl="1" indent="0">
              <a:buNone/>
            </a:pPr>
            <a:r>
              <a:rPr lang="en-US" sz="1700">
                <a:latin typeface="Calibri"/>
                <a:ea typeface="+mn-lt"/>
                <a:cs typeface="Arial"/>
              </a:rPr>
              <a:t>•</a:t>
            </a:r>
            <a:r>
              <a:rPr lang="en-US" sz="1700">
                <a:ea typeface="+mn-lt"/>
                <a:cs typeface="+mn-lt"/>
              </a:rPr>
              <a:t>Haar Cascade Classifier</a:t>
            </a:r>
          </a:p>
          <a:p>
            <a:pPr marL="457200" lvl="1" indent="0">
              <a:buNone/>
            </a:pPr>
            <a:r>
              <a:rPr lang="en-US" sz="1700">
                <a:latin typeface="Calibri"/>
                <a:ea typeface="+mn-lt"/>
                <a:cs typeface="Arial"/>
              </a:rPr>
              <a:t>•</a:t>
            </a:r>
            <a:r>
              <a:rPr lang="en-US" sz="1700">
                <a:ea typeface="+mn-lt"/>
                <a:cs typeface="+mn-lt"/>
              </a:rPr>
              <a:t>Facial Expression Model</a:t>
            </a:r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Process Flow:</a:t>
            </a:r>
            <a:endParaRPr lang="en-US" sz="170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700">
                <a:latin typeface="Calibri"/>
                <a:ea typeface="+mn-lt"/>
                <a:cs typeface="Arial"/>
              </a:rPr>
              <a:t>•</a:t>
            </a:r>
            <a:r>
              <a:rPr lang="en-US" sz="1700">
                <a:ea typeface="+mn-lt"/>
                <a:cs typeface="+mn-lt"/>
              </a:rPr>
              <a:t>Capturing Video</a:t>
            </a:r>
          </a:p>
          <a:p>
            <a:pPr marL="457200" lvl="1" indent="0">
              <a:buNone/>
            </a:pPr>
            <a:r>
              <a:rPr lang="en-US" sz="1700">
                <a:latin typeface="Calibri"/>
                <a:ea typeface="+mn-lt"/>
                <a:cs typeface="Arial"/>
              </a:rPr>
              <a:t>•</a:t>
            </a:r>
            <a:r>
              <a:rPr lang="en-US" sz="1700">
                <a:ea typeface="+mn-lt"/>
                <a:cs typeface="+mn-lt"/>
              </a:rPr>
              <a:t>Image Processing</a:t>
            </a:r>
          </a:p>
          <a:p>
            <a:pPr marL="457200" lvl="1" indent="0">
              <a:buNone/>
            </a:pPr>
            <a:r>
              <a:rPr lang="en-US" sz="1700">
                <a:latin typeface="Calibri"/>
                <a:ea typeface="+mn-lt"/>
                <a:cs typeface="Arial"/>
              </a:rPr>
              <a:t>•</a:t>
            </a:r>
            <a:r>
              <a:rPr lang="en-US" sz="1700">
                <a:ea typeface="+mn-lt"/>
                <a:cs typeface="+mn-lt"/>
              </a:rPr>
              <a:t>Face Detection and Emotion Recognition</a:t>
            </a:r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Practical Applications:</a:t>
            </a:r>
            <a:endParaRPr lang="en-US" sz="1700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1700">
                <a:latin typeface="Calibri"/>
                <a:ea typeface="+mn-lt"/>
                <a:cs typeface="Arial"/>
              </a:rPr>
              <a:t>•</a:t>
            </a:r>
            <a:r>
              <a:rPr lang="en-US" sz="1700">
                <a:ea typeface="+mn-lt"/>
                <a:cs typeface="+mn-lt"/>
              </a:rPr>
              <a:t>"Potential uses span across interactive applications, psychological studies, and enhancing user experiences."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700">
              <a:ea typeface="+mn-lt"/>
              <a:cs typeface="+mn-lt"/>
            </a:endParaRP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DF90D8F-E0F1-D16F-9341-7D2B4ED8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68" y="1052059"/>
            <a:ext cx="5293784" cy="45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5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3A7B8-AF8A-9F19-414D-9EFD04ED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91" y="975182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Emotion Prediction from Video</a:t>
            </a:r>
            <a:r>
              <a:rPr lang="en-US" sz="4000">
                <a:solidFill>
                  <a:srgbClr val="FFFFFF"/>
                </a:solidFill>
              </a:rPr>
              <a:t> </a:t>
            </a:r>
            <a:endParaRPr lang="en-US" sz="4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A3827-5463-69A0-F731-81BC62BA656D}"/>
              </a:ext>
            </a:extLst>
          </p:cNvPr>
          <p:cNvSpPr txBox="1"/>
          <p:nvPr/>
        </p:nvSpPr>
        <p:spPr>
          <a:xfrm>
            <a:off x="4204188" y="3540696"/>
            <a:ext cx="762781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Emotion Prediction:</a:t>
            </a:r>
          </a:p>
          <a:p>
            <a:pPr>
              <a:buFont typeface="Arial"/>
              <a:buChar char="•"/>
            </a:pPr>
            <a:r>
              <a:rPr lang="en-US"/>
              <a:t>"Harnessing the power of computer vision and machine learning to interpret human emotions from facial expressions in real-time video."</a:t>
            </a:r>
            <a:endParaRPr lang="en-US" b="1"/>
          </a:p>
          <a:p>
            <a:br>
              <a:rPr lang="en-US"/>
            </a:br>
            <a:r>
              <a:rPr lang="en-US" b="1"/>
              <a:t>Real-Time Interaction:</a:t>
            </a:r>
            <a:endParaRPr lang="en-US" b="1">
              <a:cs typeface="Calibri"/>
            </a:endParaRPr>
          </a:p>
          <a:p>
            <a:r>
              <a:rPr lang="en-US" b="1">
                <a:cs typeface="Calibri"/>
              </a:rPr>
              <a:t>Interactive User Experience:</a:t>
            </a:r>
            <a:endParaRPr lang="en-US" b="1">
              <a:ea typeface="Calibri"/>
              <a:cs typeface="Calibri"/>
            </a:endParaRPr>
          </a:p>
          <a:p>
            <a:pPr>
              <a:buChar char="•"/>
            </a:pPr>
            <a:r>
              <a:rPr lang="en-US">
                <a:cs typeface="Calibri"/>
              </a:rPr>
              <a:t>"Displaying the identified emotions on the video feed in real-time, offering an interactive and engaging user experience."</a:t>
            </a:r>
            <a:endParaRPr lang="en-US"/>
          </a:p>
          <a:p>
            <a:pPr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CAE4A-4CC6-6B73-E545-9773DF15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1" y="516488"/>
            <a:ext cx="7727950" cy="217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42A04-2BBF-0461-C40C-CD087815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+Body"/>
              </a:rPr>
              <a:t>Live Demo</a:t>
            </a:r>
            <a:endParaRPr lang="en-US" sz="4000" b="1" kern="1200">
              <a:solidFill>
                <a:srgbClr val="FFFFFF"/>
              </a:solidFill>
              <a:latin typeface="+Body"/>
              <a:cs typeface="Calibri Light" panose="020F0302020204030204"/>
            </a:endParaRPr>
          </a:p>
        </p:txBody>
      </p:sp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EAC77AA-9F41-4A9F-04A5-7473F22C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02615"/>
            <a:ext cx="560832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5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C27C55C-E150-8DB1-B05E-23248A12F0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131711"/>
              </p:ext>
            </p:extLst>
          </p:nvPr>
        </p:nvGraphicFramePr>
        <p:xfrm>
          <a:off x="996342" y="1686469"/>
          <a:ext cx="9961605" cy="527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18ABD364-A515-FAEF-CBCD-14115A5B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86" y="214790"/>
            <a:ext cx="7346289" cy="116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Body"/>
              </a:rPr>
              <a:t>Emotional Transition</a:t>
            </a:r>
            <a:endParaRPr lang="en-US" sz="4000" b="1" kern="1200">
              <a:solidFill>
                <a:srgbClr val="FFFFFF"/>
              </a:solidFill>
              <a:latin typeface="+Body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665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E8B8F-B316-2D05-FF42-E473B83D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4" y="40593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+Body"/>
                <a:cs typeface="Calibri Light"/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65EC3-13F0-B66C-7678-FF0497B4A0A6}"/>
              </a:ext>
            </a:extLst>
          </p:cNvPr>
          <p:cNvSpPr txBox="1"/>
          <p:nvPr/>
        </p:nvSpPr>
        <p:spPr>
          <a:xfrm>
            <a:off x="4707135" y="3793431"/>
            <a:ext cx="70221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Valuable Instrument in a Retailer’s Toolkit</a:t>
            </a:r>
          </a:p>
          <a:p>
            <a:pPr lvl="1"/>
            <a:r>
              <a:rPr lang="en-US"/>
              <a:t>Personalized recommendations, Targeted marketing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Future of Digital Health</a:t>
            </a:r>
          </a:p>
          <a:p>
            <a:pPr lvl="1"/>
            <a:r>
              <a:rPr lang="en-US"/>
              <a:t>Better understanding of patient’s emotional state means better treatment</a:t>
            </a: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Aid people with autism to </a:t>
            </a:r>
            <a:r>
              <a:rPr lang="en-US" b="1" err="1"/>
              <a:t>recognise</a:t>
            </a:r>
            <a:r>
              <a:rPr lang="en-US" b="1"/>
              <a:t> emotions</a:t>
            </a:r>
          </a:p>
          <a:p>
            <a:pPr lvl="1"/>
            <a:r>
              <a:rPr lang="en-US"/>
              <a:t>Augmented Reality glasses to prompt the emotional states of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2" descr="Emotion AI">
            <a:extLst>
              <a:ext uri="{FF2B5EF4-FFF2-40B4-BE49-F238E27FC236}">
                <a16:creationId xmlns:a16="http://schemas.microsoft.com/office/drawing/2014/main" id="{9BDD173F-05F9-D4D2-F9E6-B51AD967C3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37" y="405935"/>
            <a:ext cx="4851176" cy="32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0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1D6D1-7C30-D0C9-75EE-AA00C34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505713"/>
            <a:ext cx="3497067" cy="1233535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+Body"/>
                <a:cs typeface="Calibri Light"/>
              </a:rPr>
              <a:t>Future Scope</a:t>
            </a:r>
          </a:p>
        </p:txBody>
      </p:sp>
      <p:pic>
        <p:nvPicPr>
          <p:cNvPr id="4" name="Content Placeholder 4" descr="A painting of a person&#10;&#10;Description automatically generated">
            <a:extLst>
              <a:ext uri="{FF2B5EF4-FFF2-40B4-BE49-F238E27FC236}">
                <a16:creationId xmlns:a16="http://schemas.microsoft.com/office/drawing/2014/main" id="{BC18CEF7-B226-6FE7-2AF8-0FA292BDA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8656" y="704335"/>
            <a:ext cx="2885945" cy="288594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45E912-62AA-33C7-6D85-3379F42C3132}"/>
              </a:ext>
            </a:extLst>
          </p:cNvPr>
          <p:cNvSpPr txBox="1"/>
          <p:nvPr/>
        </p:nvSpPr>
        <p:spPr>
          <a:xfrm>
            <a:off x="7366449" y="876926"/>
            <a:ext cx="4088264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Detect Genuine Emotions</a:t>
            </a:r>
          </a:p>
          <a:p>
            <a:pPr marL="269875" lvl="1"/>
            <a:r>
              <a:rPr lang="en-US"/>
              <a:t>Detect genuine emotions through multiple modalities: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Speech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Tone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Body language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Context and Timing</a:t>
            </a:r>
            <a:endParaRPr lang="en-US">
              <a:ea typeface="Calibri"/>
              <a:cs typeface="Calibri"/>
            </a:endParaRP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264D5C-33D6-669E-495E-698C49F11C46}"/>
              </a:ext>
            </a:extLst>
          </p:cNvPr>
          <p:cNvSpPr txBox="1"/>
          <p:nvPr/>
        </p:nvSpPr>
        <p:spPr>
          <a:xfrm>
            <a:off x="4208656" y="3590280"/>
            <a:ext cx="6763884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Recurrent Neural Networks</a:t>
            </a:r>
            <a:endParaRPr lang="en-US" b="1">
              <a:cs typeface="Calibri"/>
            </a:endParaRPr>
          </a:p>
          <a:p>
            <a:pPr lvl="1"/>
            <a:r>
              <a:rPr lang="en-US"/>
              <a:t>Capture temporal dynamics using RNN</a:t>
            </a:r>
            <a:endParaRPr lang="en-US">
              <a:cs typeface="Calibri"/>
            </a:endParaRP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Privacy-Preserving Techniques</a:t>
            </a:r>
            <a:endParaRPr lang="en-US" b="1">
              <a:cs typeface="Calibri"/>
            </a:endParaRPr>
          </a:p>
          <a:p>
            <a:pPr lvl="1"/>
            <a:r>
              <a:rPr lang="en-US"/>
              <a:t>Safeguard individuals’ privacy by:</a:t>
            </a:r>
            <a:endParaRPr lang="en-US">
              <a:cs typeface="Calibri"/>
            </a:endParaRPr>
          </a:p>
          <a:p>
            <a:pPr marL="1207770" lvl="2" indent="-283845">
              <a:buFont typeface="Arial" panose="020B0604020202020204" pitchFamily="34" charset="0"/>
              <a:buChar char="•"/>
            </a:pPr>
            <a:r>
              <a:rPr lang="en-US"/>
              <a:t>On-device processing</a:t>
            </a:r>
            <a:endParaRPr lang="en-US">
              <a:cs typeface="Calibri"/>
            </a:endParaRPr>
          </a:p>
          <a:p>
            <a:pPr marL="1207770" lvl="2" indent="-283845">
              <a:buFont typeface="Arial" panose="020B0604020202020204" pitchFamily="34" charset="0"/>
              <a:buChar char="•"/>
            </a:pPr>
            <a:r>
              <a:rPr lang="en-US"/>
              <a:t>Homomorphic Encryption</a:t>
            </a:r>
            <a:endParaRPr lang="en-US">
              <a:cs typeface="Calibri"/>
            </a:endParaRPr>
          </a:p>
          <a:p>
            <a:pPr marL="1207770" lvl="2" indent="-283845">
              <a:buFont typeface="Arial" panose="020B0604020202020204" pitchFamily="34" charset="0"/>
              <a:buChar char="•"/>
            </a:pPr>
            <a:r>
              <a:rPr lang="en-US"/>
              <a:t>Explicit Consent	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30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097D1-D09F-8871-AD1B-AD8D5A46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+Body"/>
                <a:ea typeface="Calibri Light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15A5-9372-B93A-DBD9-D4A2425CC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6784" y="649480"/>
            <a:ext cx="7028822" cy="5546047"/>
          </a:xfrm>
        </p:spPr>
        <p:txBody>
          <a:bodyPr anchor="ctr">
            <a:normAutofit/>
          </a:bodyPr>
          <a:lstStyle/>
          <a:p>
            <a:r>
              <a:rPr lang="en-US" sz="2000">
                <a:ea typeface="+mn-lt"/>
                <a:cs typeface="+mn-lt"/>
                <a:hlinkClick r:id="rId2"/>
              </a:rPr>
              <a:t>https://www.forbes.com/sites/forbestechcouncil/2022/11/23/emotion-ai-why-its-the-future-of-digital-health/?sh=5eb0d70e6516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  <a:hlinkClick r:id="rId3"/>
              </a:rPr>
              <a:t>https://www.auganix.org/mit-research-that-utilizes-ai-for-facial-emotion-recognition-points-to-potential-benefits-of-augmented-reality-for-people-with-autism/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  <a:hlinkClick r:id="rId4"/>
              </a:rPr>
              <a:t>https://www.theceomagazine.com/business/innovation-technology/emotion-artificial-intelligence/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Calibri"/>
                <a:cs typeface="Calibri"/>
                <a:hlinkClick r:id="rId5"/>
              </a:rPr>
              <a:t>https://chat.openai.com</a:t>
            </a:r>
          </a:p>
          <a:p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65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E5C8-EEAD-C7FB-E53E-C7077FCE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4749"/>
            <a:ext cx="10515600" cy="27818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380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86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7" name="Rectangle 28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8" name="Rectangle 28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E479C-A708-385C-522D-8AEC9F9AD2AD}"/>
              </a:ext>
            </a:extLst>
          </p:cNvPr>
          <p:cNvSpPr txBox="1"/>
          <p:nvPr/>
        </p:nvSpPr>
        <p:spPr>
          <a:xfrm>
            <a:off x="466722" y="2622646"/>
            <a:ext cx="3201366" cy="1351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Body"/>
                <a:ea typeface="+mj-ea"/>
                <a:cs typeface="+mj-cs"/>
              </a:rPr>
              <a:t>CONTENTS</a:t>
            </a:r>
            <a:endParaRPr lang="en-US">
              <a:ea typeface="+mj-ea"/>
              <a:cs typeface="+mj-cs"/>
            </a:endParaRP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17352C39-64C9-F239-8B67-273306867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05590"/>
              </p:ext>
            </p:extLst>
          </p:nvPr>
        </p:nvGraphicFramePr>
        <p:xfrm>
          <a:off x="4234743" y="603199"/>
          <a:ext cx="7629598" cy="5271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925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7DC5EA-1AF6-E0B1-0D4C-DA1F074A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+Body"/>
              </a:rPr>
              <a:t>PROBLEM</a:t>
            </a: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>
                <a:solidFill>
                  <a:srgbClr val="FFFFFF"/>
                </a:solidFill>
                <a:latin typeface="+Body"/>
              </a:rPr>
              <a:t>STATEMENT</a:t>
            </a:r>
            <a:endParaRPr lang="en-US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4CA598B8-B5FF-87BB-0538-06313E671849}"/>
              </a:ext>
            </a:extLst>
          </p:cNvPr>
          <p:cNvSpPr txBox="1">
            <a:spLocks/>
          </p:cNvSpPr>
          <p:nvPr/>
        </p:nvSpPr>
        <p:spPr>
          <a:xfrm>
            <a:off x="4198476" y="589178"/>
            <a:ext cx="7584715" cy="1504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chemeClr val="tx1"/>
                </a:solidFill>
              </a:rPr>
              <a:t>Real-time understanding of human emotions in diverse digital applications.</a:t>
            </a:r>
          </a:p>
          <a:p>
            <a:pPr marL="0" indent="0">
              <a:buNone/>
            </a:pPr>
            <a:endParaRPr lang="en-US" sz="190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sz="1900">
              <a:solidFill>
                <a:schemeClr val="tx1"/>
              </a:solidFill>
            </a:endParaRPr>
          </a:p>
        </p:txBody>
      </p:sp>
      <p:pic>
        <p:nvPicPr>
          <p:cNvPr id="2" name="Picture 1" descr="A person looking at a face recognition system&#10;&#10;Description automatically generated">
            <a:extLst>
              <a:ext uri="{FF2B5EF4-FFF2-40B4-BE49-F238E27FC236}">
                <a16:creationId xmlns:a16="http://schemas.microsoft.com/office/drawing/2014/main" id="{BC2348B3-1616-1AAA-DE3C-54157B92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979" y="1867648"/>
            <a:ext cx="7529093" cy="46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7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E04DB-87F7-A532-6E99-2DC3DB2B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2361063"/>
            <a:ext cx="3201366" cy="1613289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latin typeface="+Body"/>
              </a:rPr>
              <a:t>DATA 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63AC-287B-4733-CF59-84625000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203711"/>
            <a:ext cx="7752171" cy="207791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2400"/>
              <a:t>Data Source Link: </a:t>
            </a:r>
            <a:r>
              <a:rPr lang="en-US" sz="2400">
                <a:hlinkClick r:id="rId2"/>
              </a:rPr>
              <a:t>https://www.kaggle.com/datasets/aadityasinghal/facial-expression-dataset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2400"/>
              <a:t>No. of images: 35887</a:t>
            </a:r>
            <a:endParaRPr lang="en-US" sz="2400">
              <a:cs typeface="Calibri" panose="020F0502020204030204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en-US" sz="2400"/>
              <a:t>7</a:t>
            </a:r>
            <a:r>
              <a:rPr lang="en-US" sz="2400">
                <a:ea typeface="Calibri" panose="020F0502020204030204"/>
                <a:cs typeface="Calibri" panose="020F0502020204030204"/>
              </a:rPr>
              <a:t> categories of expressions</a:t>
            </a:r>
          </a:p>
          <a:p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  <p:pic>
        <p:nvPicPr>
          <p:cNvPr id="4" name="Picture 3" descr="A collage of a person&amp;#39;s face&#10;&#10;Description automatically generated">
            <a:extLst>
              <a:ext uri="{FF2B5EF4-FFF2-40B4-BE49-F238E27FC236}">
                <a16:creationId xmlns:a16="http://schemas.microsoft.com/office/drawing/2014/main" id="{C2CAD727-27BE-51B7-EFC3-7FFD7671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91" y="2485333"/>
            <a:ext cx="6798082" cy="40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3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41FADD-D679-03F3-53CA-BD0B6794C316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Body"/>
                <a:ea typeface="+mj-ea"/>
                <a:cs typeface="+mj-cs"/>
              </a:rPr>
              <a:t>EDA</a:t>
            </a:r>
          </a:p>
        </p:txBody>
      </p:sp>
      <p:pic>
        <p:nvPicPr>
          <p:cNvPr id="56" name="Picture 5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5F5CC9A-0D60-CE28-2C0E-031A724C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40" y="168147"/>
            <a:ext cx="4974088" cy="3394815"/>
          </a:xfrm>
          <a:prstGeom prst="rect">
            <a:avLst/>
          </a:prstGeom>
        </p:spPr>
      </p:pic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7173D75-02AF-4629-C547-EF43BF77A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497" y="582930"/>
            <a:ext cx="2812303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0B740-CE35-2B0A-2D55-51046D7E8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820" y="3562960"/>
            <a:ext cx="7843180" cy="32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2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7DC5EA-1AF6-E0B1-0D4C-DA1F074A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286810"/>
            <a:ext cx="3201366" cy="1231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+Body"/>
              </a:rPr>
              <a:t>ETL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95DA075-4567-02C0-2F49-3E83BFB2D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Transform (T):</a:t>
            </a:r>
          </a:p>
          <a:p>
            <a:pPr marL="383540" lvl="1"/>
            <a:r>
              <a:rPr lang="en-US" sz="2000" dirty="0">
                <a:ea typeface="+mn-lt"/>
                <a:cs typeface="+mn-lt"/>
              </a:rPr>
              <a:t>Data Preprocessing</a:t>
            </a:r>
            <a:endParaRPr lang="en-US" sz="2000" dirty="0">
              <a:cs typeface="Calibri"/>
            </a:endParaRPr>
          </a:p>
          <a:p>
            <a:pPr marL="566420" lvl="2"/>
            <a:r>
              <a:rPr lang="en-US" dirty="0">
                <a:ea typeface="+mn-lt"/>
                <a:cs typeface="+mn-lt"/>
              </a:rPr>
              <a:t>Image Resizing: All images resized to 48x48</a:t>
            </a:r>
            <a:endParaRPr lang="en-US" dirty="0">
              <a:cs typeface="Calibri"/>
            </a:endParaRPr>
          </a:p>
          <a:p>
            <a:pPr marL="566420" lvl="2"/>
            <a:r>
              <a:rPr lang="en-US" dirty="0">
                <a:ea typeface="+mn-lt"/>
                <a:cs typeface="+mn-lt"/>
              </a:rPr>
              <a:t>Data Augmentation: Trained with additional examples created by horizontally flipping images</a:t>
            </a:r>
          </a:p>
          <a:p>
            <a:pPr marL="566420" lvl="2"/>
            <a:r>
              <a:rPr lang="en-US" dirty="0">
                <a:ea typeface="+mn-lt"/>
                <a:cs typeface="+mn-lt"/>
              </a:rPr>
              <a:t>Splitting the Dataset: Training, Validation, and Testing subsets </a:t>
            </a:r>
          </a:p>
          <a:p>
            <a:pPr marL="0" lvl="1" indent="0">
              <a:buNone/>
            </a:pPr>
            <a:endParaRPr lang="en-US">
              <a:ea typeface="+mn-lt"/>
              <a:cs typeface="+mn-lt"/>
            </a:endParaRPr>
          </a:p>
          <a:p>
            <a:pPr marL="0" lvl="1" indent="0">
              <a:buNone/>
            </a:pPr>
            <a:r>
              <a:rPr lang="en-US" b="1" dirty="0">
                <a:ea typeface="+mn-lt"/>
                <a:cs typeface="+mn-lt"/>
              </a:rPr>
              <a:t>Load (L):</a:t>
            </a:r>
          </a:p>
          <a:p>
            <a:pPr marL="400050" lvl="2"/>
            <a:r>
              <a:rPr lang="en-US" dirty="0">
                <a:ea typeface="+mn-lt"/>
                <a:cs typeface="+mn-lt"/>
              </a:rPr>
              <a:t>Data Loading:</a:t>
            </a:r>
          </a:p>
          <a:p>
            <a:pPr marL="566420" lvl="2"/>
            <a:r>
              <a:rPr lang="en-US" dirty="0">
                <a:ea typeface="+mn-lt"/>
                <a:cs typeface="+mn-lt"/>
              </a:rPr>
              <a:t>Loading libraries like TensorFlow's </a:t>
            </a:r>
            <a:r>
              <a:rPr lang="en-US" dirty="0" err="1">
                <a:ea typeface="+mn-lt"/>
                <a:cs typeface="+mn-lt"/>
              </a:rPr>
              <a:t>ImageDataGenerator</a:t>
            </a:r>
            <a:r>
              <a:rPr lang="en-US" dirty="0">
                <a:ea typeface="+mn-lt"/>
                <a:cs typeface="+mn-lt"/>
              </a:rPr>
              <a:t>, used to generate 2 </a:t>
            </a:r>
            <a:r>
              <a:rPr lang="en-US" dirty="0" err="1">
                <a:ea typeface="+mn-lt"/>
                <a:cs typeface="+mn-lt"/>
              </a:rPr>
              <a:t>ImageDataGenerator</a:t>
            </a:r>
            <a:r>
              <a:rPr lang="en-US" dirty="0">
                <a:ea typeface="+mn-lt"/>
                <a:cs typeface="+mn-lt"/>
              </a:rPr>
              <a:t> allowing batch loading and augmentation.</a:t>
            </a:r>
          </a:p>
          <a:p>
            <a:pPr marL="566420" lvl="2"/>
            <a:r>
              <a:rPr lang="en-US" dirty="0">
                <a:ea typeface="+mn-lt"/>
                <a:cs typeface="+mn-lt"/>
              </a:rPr>
              <a:t>Batch Preparation: Batch size: 64.</a:t>
            </a:r>
          </a:p>
          <a:p>
            <a:pPr marL="566420" lvl="2"/>
            <a:r>
              <a:rPr lang="en-US" dirty="0" err="1">
                <a:ea typeface="+mn-lt"/>
                <a:cs typeface="+mn-lt"/>
              </a:rPr>
              <a:t>Class_mode</a:t>
            </a:r>
            <a:r>
              <a:rPr lang="en-US" dirty="0">
                <a:ea typeface="+mn-lt"/>
                <a:cs typeface="+mn-lt"/>
              </a:rPr>
              <a:t>: Categorical.</a:t>
            </a:r>
          </a:p>
          <a:p>
            <a:pPr marL="566420" lvl="2"/>
            <a:r>
              <a:rPr lang="en-US" dirty="0">
                <a:ea typeface="+mn-lt"/>
                <a:cs typeface="+mn-lt"/>
              </a:rPr>
              <a:t>Shuffle is enabled.</a:t>
            </a:r>
            <a:endParaRPr lang="en-US" dirty="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755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AFDE-25DB-1746-D8BE-E94053B4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Architecture 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52C976-4D11-FD52-96BC-FD2CEE3D3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62" y="1599234"/>
            <a:ext cx="11900947" cy="4919851"/>
          </a:xfrm>
        </p:spPr>
      </p:pic>
    </p:spTree>
    <p:extLst>
      <p:ext uri="{BB962C8B-B14F-4D97-AF65-F5344CB8AC3E}">
        <p14:creationId xmlns:p14="http://schemas.microsoft.com/office/powerpoint/2010/main" val="18479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FBDC3-A585-0957-FDC6-BC7C88FE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Building the CNN Model</a:t>
            </a:r>
            <a:r>
              <a:rPr lang="en-US" sz="4000">
                <a:solidFill>
                  <a:srgbClr val="FFFFFF"/>
                </a:solidFill>
              </a:rPr>
              <a:t> </a:t>
            </a:r>
            <a:endParaRPr lang="en-US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9C361DA-906E-E314-6833-3FB19EB50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239" y="758337"/>
            <a:ext cx="6555347" cy="55460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>
                <a:latin typeface="Calibri"/>
                <a:ea typeface="Calibri"/>
                <a:cs typeface="Arial"/>
              </a:rPr>
              <a:t>Convolution Layers:</a:t>
            </a:r>
            <a:endParaRPr lang="en-US" sz="1800">
              <a:latin typeface="Calibri"/>
              <a:ea typeface="Calibri"/>
              <a:cs typeface="Arial"/>
            </a:endParaRPr>
          </a:p>
          <a:p>
            <a:pPr lvl="1"/>
            <a:r>
              <a:rPr lang="en-US" sz="1600">
                <a:latin typeface="Calibri"/>
                <a:ea typeface="Calibri"/>
                <a:cs typeface="Arial"/>
              </a:rPr>
              <a:t>First Convolution: 64 filters, 3x3 kernel, 'same' padding.</a:t>
            </a:r>
          </a:p>
          <a:p>
            <a:pPr lvl="1"/>
            <a:r>
              <a:rPr lang="en-US" sz="1600">
                <a:latin typeface="Calibri"/>
                <a:ea typeface="Calibri"/>
                <a:cs typeface="Arial"/>
              </a:rPr>
              <a:t>Second Convolution: 128 filters, 5x5 kernel, 'same' padding.</a:t>
            </a:r>
          </a:p>
          <a:p>
            <a:pPr lvl="1"/>
            <a:r>
              <a:rPr lang="en-US" sz="1600">
                <a:latin typeface="Calibri"/>
                <a:ea typeface="Calibri"/>
                <a:cs typeface="Arial"/>
              </a:rPr>
              <a:t>Third Convolution: 512 filters, 3x3 kernel, 'same' padding.</a:t>
            </a:r>
          </a:p>
          <a:p>
            <a:pPr lvl="1"/>
            <a:r>
              <a:rPr lang="en-US" sz="1600">
                <a:latin typeface="Calibri"/>
                <a:ea typeface="Calibri"/>
                <a:cs typeface="Arial"/>
              </a:rPr>
              <a:t>Fourth Convolution: 512 filters, 3x3 kernel, 'same' padding.</a:t>
            </a:r>
          </a:p>
          <a:p>
            <a:r>
              <a:rPr lang="en-US" sz="1800" b="1">
                <a:latin typeface="Calibri"/>
                <a:ea typeface="Calibri"/>
                <a:cs typeface="Arial"/>
              </a:rPr>
              <a:t>Batch Normalization</a:t>
            </a:r>
            <a:r>
              <a:rPr lang="en-US" sz="1800">
                <a:latin typeface="Calibri"/>
                <a:ea typeface="Calibri"/>
                <a:cs typeface="Arial"/>
              </a:rPr>
              <a:t> :</a:t>
            </a:r>
            <a:r>
              <a:rPr lang="en-US" sz="1600">
                <a:latin typeface="Calibri"/>
                <a:ea typeface="Calibri"/>
                <a:cs typeface="Arial"/>
              </a:rPr>
              <a:t>Applied after each Convolutional and Dense layer</a:t>
            </a:r>
            <a:r>
              <a:rPr lang="en-US" sz="1600" b="1">
                <a:latin typeface="Calibri"/>
                <a:ea typeface="Calibri"/>
                <a:cs typeface="Arial"/>
              </a:rPr>
              <a:t>.</a:t>
            </a:r>
            <a:endParaRPr lang="en-US" sz="1600">
              <a:latin typeface="Calibri"/>
              <a:ea typeface="Calibri"/>
              <a:cs typeface="Arial"/>
            </a:endParaRPr>
          </a:p>
          <a:p>
            <a:r>
              <a:rPr lang="en-US" sz="1800" b="1">
                <a:latin typeface="Calibri"/>
                <a:ea typeface="Calibri"/>
                <a:cs typeface="Arial"/>
              </a:rPr>
              <a:t>Activation:</a:t>
            </a:r>
            <a:r>
              <a:rPr lang="en-US" sz="1800">
                <a:latin typeface="Calibri"/>
                <a:ea typeface="Calibri"/>
                <a:cs typeface="Arial"/>
              </a:rPr>
              <a:t> </a:t>
            </a:r>
            <a:r>
              <a:rPr lang="en-US" sz="1600">
                <a:latin typeface="Calibri"/>
                <a:ea typeface="Calibri"/>
                <a:cs typeface="Arial"/>
              </a:rPr>
              <a:t>Rectified Linear Unit (</a:t>
            </a:r>
            <a:r>
              <a:rPr lang="en-US" sz="1600" err="1">
                <a:latin typeface="Calibri"/>
                <a:ea typeface="Calibri"/>
                <a:cs typeface="Arial"/>
              </a:rPr>
              <a:t>ReLU</a:t>
            </a:r>
            <a:r>
              <a:rPr lang="en-US" sz="1600">
                <a:latin typeface="Calibri"/>
                <a:ea typeface="Calibri"/>
                <a:cs typeface="Arial"/>
              </a:rPr>
              <a:t>) is used to introduce non-linearity.</a:t>
            </a:r>
          </a:p>
          <a:p>
            <a:r>
              <a:rPr lang="en-US" sz="1800" b="1">
                <a:latin typeface="Calibri"/>
                <a:ea typeface="Calibri"/>
                <a:cs typeface="Arial"/>
              </a:rPr>
              <a:t>Max Pooling Layers</a:t>
            </a:r>
            <a:r>
              <a:rPr lang="en-US" sz="1800">
                <a:latin typeface="Calibri"/>
                <a:ea typeface="Calibri"/>
                <a:cs typeface="Arial"/>
              </a:rPr>
              <a:t>: </a:t>
            </a:r>
            <a:r>
              <a:rPr lang="en-US" sz="1600">
                <a:latin typeface="Calibri"/>
                <a:ea typeface="Calibri"/>
                <a:cs typeface="Arial"/>
              </a:rPr>
              <a:t>Pool Size</a:t>
            </a:r>
            <a:r>
              <a:rPr lang="en-US" sz="1600" b="1">
                <a:latin typeface="Calibri"/>
                <a:ea typeface="Calibri"/>
                <a:cs typeface="Arial"/>
              </a:rPr>
              <a:t>:</a:t>
            </a:r>
            <a:r>
              <a:rPr lang="en-US" sz="1600">
                <a:latin typeface="Calibri"/>
                <a:ea typeface="Calibri"/>
                <a:cs typeface="Arial"/>
              </a:rPr>
              <a:t> 2x2.</a:t>
            </a:r>
          </a:p>
          <a:p>
            <a:r>
              <a:rPr lang="en-US" sz="1800" b="1">
                <a:latin typeface="Calibri"/>
                <a:ea typeface="Calibri"/>
                <a:cs typeface="Arial"/>
              </a:rPr>
              <a:t>Dropout Layers</a:t>
            </a:r>
            <a:endParaRPr lang="en-US" sz="1800">
              <a:latin typeface="Calibri"/>
              <a:ea typeface="Calibri"/>
              <a:cs typeface="Arial"/>
            </a:endParaRPr>
          </a:p>
          <a:p>
            <a:r>
              <a:rPr lang="en-US" sz="1800" b="1">
                <a:latin typeface="Calibri"/>
                <a:ea typeface="Calibri"/>
                <a:cs typeface="Arial"/>
              </a:rPr>
              <a:t>Fully Connected Layers</a:t>
            </a:r>
            <a:r>
              <a:rPr lang="en-US" sz="1800">
                <a:latin typeface="Calibri"/>
                <a:ea typeface="Calibri"/>
                <a:cs typeface="Arial"/>
              </a:rPr>
              <a:t>: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lvl="1"/>
            <a:r>
              <a:rPr lang="en-US" sz="1600">
                <a:latin typeface="Calibri"/>
                <a:ea typeface="Calibri"/>
                <a:cs typeface="Arial"/>
              </a:rPr>
              <a:t>First Fully Connected Layer: 256 neurons.</a:t>
            </a:r>
          </a:p>
          <a:p>
            <a:pPr lvl="1"/>
            <a:r>
              <a:rPr lang="en-US" sz="1600">
                <a:latin typeface="Calibri"/>
                <a:ea typeface="Calibri"/>
                <a:cs typeface="Arial"/>
              </a:rPr>
              <a:t>Second Fully Connected Layer: 512 neurons.</a:t>
            </a:r>
          </a:p>
          <a:p>
            <a:pPr lvl="1"/>
            <a:r>
              <a:rPr lang="en-US" sz="1600">
                <a:latin typeface="Calibri"/>
                <a:ea typeface="Calibri"/>
                <a:cs typeface="Arial"/>
              </a:rPr>
              <a:t>Output Layer: 7 neurons (for 7 classes), </a:t>
            </a:r>
            <a:r>
              <a:rPr lang="en-US" sz="1600" err="1">
                <a:latin typeface="Calibri"/>
                <a:ea typeface="Calibri"/>
                <a:cs typeface="Arial"/>
              </a:rPr>
              <a:t>softmax</a:t>
            </a:r>
            <a:r>
              <a:rPr lang="en-US" sz="1600">
                <a:latin typeface="Calibri"/>
                <a:ea typeface="Calibri"/>
                <a:cs typeface="Arial"/>
              </a:rPr>
              <a:t> activation.</a:t>
            </a:r>
          </a:p>
          <a:p>
            <a:pPr lvl="1"/>
            <a:endParaRPr lang="en-US" sz="1800">
              <a:latin typeface="Calibri"/>
              <a:ea typeface="Calibri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en-US" sz="1800" b="1">
                <a:latin typeface="Calibri"/>
                <a:ea typeface="Calibri"/>
                <a:cs typeface="Arial"/>
              </a:rPr>
              <a:t>Flattening Layer</a:t>
            </a:r>
            <a:endParaRPr lang="en-US" sz="1800">
              <a:latin typeface="Calibri"/>
              <a:ea typeface="Calibri"/>
              <a:cs typeface="Arial"/>
            </a:endParaRPr>
          </a:p>
          <a:p>
            <a:pPr marL="457200" lvl="1" indent="0">
              <a:buNone/>
            </a:pPr>
            <a:endParaRPr lang="en-US" sz="1800">
              <a:latin typeface="Calibri" panose="020F0502020204030204"/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31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EBA79-0D59-5461-04E8-D940AABF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+Body"/>
              </a:rPr>
              <a:t>Model Architecture 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10" name="Content Placeholder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1DEB4D4-1A06-5EB6-E3C7-3E3FB1E26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56" y="1720597"/>
            <a:ext cx="2743856" cy="4955451"/>
          </a:xfrm>
          <a:prstGeom prst="rect">
            <a:avLst/>
          </a:prstGeom>
        </p:spPr>
      </p:pic>
      <p:pic>
        <p:nvPicPr>
          <p:cNvPr id="11" name="Picture 10" descr="A diagram of a program&#10;&#10;Description automatically generated">
            <a:extLst>
              <a:ext uri="{FF2B5EF4-FFF2-40B4-BE49-F238E27FC236}">
                <a16:creationId xmlns:a16="http://schemas.microsoft.com/office/drawing/2014/main" id="{1F69E69C-6947-D223-EB8F-EE3E37CB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832" y="1687281"/>
            <a:ext cx="2872236" cy="5144278"/>
          </a:xfrm>
          <a:prstGeom prst="rect">
            <a:avLst/>
          </a:prstGeom>
        </p:spPr>
      </p:pic>
      <p:pic>
        <p:nvPicPr>
          <p:cNvPr id="12" name="Picture 11" descr="A diagram of a program&#10;&#10;Description automatically generated">
            <a:extLst>
              <a:ext uri="{FF2B5EF4-FFF2-40B4-BE49-F238E27FC236}">
                <a16:creationId xmlns:a16="http://schemas.microsoft.com/office/drawing/2014/main" id="{CE6AB80F-09AE-1AE9-FD4D-F2ECA78FB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820" y="1656179"/>
            <a:ext cx="2994943" cy="50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57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893</Words>
  <Application>Microsoft Macintosh PowerPoint</Application>
  <PresentationFormat>Widescreen</PresentationFormat>
  <Paragraphs>137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+Body</vt:lpstr>
      <vt:lpstr>Arial</vt:lpstr>
      <vt:lpstr>Arial,Sans-Serif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PROBLEM STATEMENT</vt:lpstr>
      <vt:lpstr>DATA SOURCING</vt:lpstr>
      <vt:lpstr>PowerPoint Presentation</vt:lpstr>
      <vt:lpstr>ETL</vt:lpstr>
      <vt:lpstr>Architecture </vt:lpstr>
      <vt:lpstr>Building the CNN Model </vt:lpstr>
      <vt:lpstr>Model Architecture </vt:lpstr>
      <vt:lpstr>Model Training &amp; Evaluation </vt:lpstr>
      <vt:lpstr>Real-Time Facial Emotion Recognition </vt:lpstr>
      <vt:lpstr>Emotion Prediction from Video </vt:lpstr>
      <vt:lpstr>Live Demo</vt:lpstr>
      <vt:lpstr>Emotional Transition</vt:lpstr>
      <vt:lpstr>Summary</vt:lpstr>
      <vt:lpstr>Future Scope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- N</dc:title>
  <dc:creator>Simran Handa</dc:creator>
  <cp:lastModifiedBy>Haripriya Janardhan Rao</cp:lastModifiedBy>
  <cp:revision>9</cp:revision>
  <dcterms:created xsi:type="dcterms:W3CDTF">2023-12-02T17:37:37Z</dcterms:created>
  <dcterms:modified xsi:type="dcterms:W3CDTF">2024-09-20T00:09:40Z</dcterms:modified>
</cp:coreProperties>
</file>